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6" r:id="rId2"/>
    <p:sldId id="300" r:id="rId3"/>
    <p:sldId id="301" r:id="rId4"/>
    <p:sldId id="262" r:id="rId5"/>
    <p:sldId id="312" r:id="rId6"/>
    <p:sldId id="307" r:id="rId7"/>
    <p:sldId id="313" r:id="rId8"/>
    <p:sldId id="308" r:id="rId9"/>
    <p:sldId id="309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2" r:id="rId21"/>
    <p:sldId id="303" r:id="rId22"/>
    <p:sldId id="306" r:id="rId23"/>
    <p:sldId id="311" r:id="rId24"/>
    <p:sldId id="256" r:id="rId25"/>
    <p:sldId id="284" r:id="rId26"/>
    <p:sldId id="258" r:id="rId27"/>
    <p:sldId id="259" r:id="rId28"/>
    <p:sldId id="310" r:id="rId29"/>
    <p:sldId id="30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8C77B-1652-4AF8-B426-99D3856C9D5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00772AD-CEB4-4741-8C44-964837ED087F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pt-BR" dirty="0" smtClean="0"/>
            <a:t>CF Artigo 74</a:t>
          </a:r>
          <a:endParaRPr lang="pt-BR" dirty="0"/>
        </a:p>
      </dgm:t>
    </dgm:pt>
    <dgm:pt modelId="{F3BAA0AF-ACBE-4B60-8189-DD5D348619C9}" type="parTrans" cxnId="{190B7CDF-E623-40D5-9A99-317FC3B0B742}">
      <dgm:prSet/>
      <dgm:spPr/>
      <dgm:t>
        <a:bodyPr/>
        <a:lstStyle/>
        <a:p>
          <a:endParaRPr lang="pt-BR"/>
        </a:p>
      </dgm:t>
    </dgm:pt>
    <dgm:pt modelId="{FC03C86A-92D7-4E7C-BD84-BB33996D9DBA}" type="sibTrans" cxnId="{190B7CDF-E623-40D5-9A99-317FC3B0B742}">
      <dgm:prSet/>
      <dgm:spPr/>
      <dgm:t>
        <a:bodyPr/>
        <a:lstStyle/>
        <a:p>
          <a:endParaRPr lang="pt-BR"/>
        </a:p>
      </dgm:t>
    </dgm:pt>
    <dgm:pt modelId="{1B2CAF1C-4539-40EA-B651-C53DDD8FF4C8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500" dirty="0" smtClean="0"/>
            <a:t>Avaliar</a:t>
          </a:r>
          <a:endParaRPr lang="pt-BR" sz="1500" dirty="0"/>
        </a:p>
      </dgm:t>
    </dgm:pt>
    <dgm:pt modelId="{59A358F0-BBAE-462B-8281-98D9995F431A}" type="parTrans" cxnId="{9865A8CD-1B9C-4848-AA5C-3CBBE230E4B6}">
      <dgm:prSet/>
      <dgm:spPr/>
      <dgm:t>
        <a:bodyPr/>
        <a:lstStyle/>
        <a:p>
          <a:endParaRPr lang="pt-BR"/>
        </a:p>
      </dgm:t>
    </dgm:pt>
    <dgm:pt modelId="{7F92E726-058C-41C1-8C52-73DC8ED82C0F}" type="sibTrans" cxnId="{9865A8CD-1B9C-4848-AA5C-3CBBE230E4B6}">
      <dgm:prSet/>
      <dgm:spPr/>
      <dgm:t>
        <a:bodyPr/>
        <a:lstStyle/>
        <a:p>
          <a:endParaRPr lang="pt-BR"/>
        </a:p>
      </dgm:t>
    </dgm:pt>
    <dgm:pt modelId="{FB27BAB3-F5D1-4C2F-AD9C-20A6CD25A606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pt-BR" sz="1500" dirty="0" smtClean="0"/>
            <a:t>Comprovar</a:t>
          </a:r>
          <a:endParaRPr lang="pt-BR" sz="1500" dirty="0"/>
        </a:p>
      </dgm:t>
    </dgm:pt>
    <dgm:pt modelId="{58FA0A7D-C7AD-4FD4-B152-A648E8C92497}" type="parTrans" cxnId="{8A381649-817E-4E46-AEE7-7B10E7DDA692}">
      <dgm:prSet/>
      <dgm:spPr/>
      <dgm:t>
        <a:bodyPr/>
        <a:lstStyle/>
        <a:p>
          <a:endParaRPr lang="pt-BR"/>
        </a:p>
      </dgm:t>
    </dgm:pt>
    <dgm:pt modelId="{0C097724-C4AC-4A99-98A8-EF1CEA3DA615}" type="sibTrans" cxnId="{8A381649-817E-4E46-AEE7-7B10E7DDA692}">
      <dgm:prSet/>
      <dgm:spPr/>
      <dgm:t>
        <a:bodyPr/>
        <a:lstStyle/>
        <a:p>
          <a:endParaRPr lang="pt-BR"/>
        </a:p>
      </dgm:t>
    </dgm:pt>
    <dgm:pt modelId="{410F588A-1B80-4F51-BF49-76926C9274A9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500" dirty="0" smtClean="0"/>
            <a:t>Exercer</a:t>
          </a:r>
          <a:endParaRPr lang="pt-BR" sz="1500" dirty="0"/>
        </a:p>
      </dgm:t>
    </dgm:pt>
    <dgm:pt modelId="{0842DDB1-2C38-4676-A3F9-42F73ECE80A2}" type="parTrans" cxnId="{AAD61C33-A3E5-4C62-8DB0-3C5C0BC00C36}">
      <dgm:prSet/>
      <dgm:spPr/>
      <dgm:t>
        <a:bodyPr/>
        <a:lstStyle/>
        <a:p>
          <a:endParaRPr lang="pt-BR"/>
        </a:p>
      </dgm:t>
    </dgm:pt>
    <dgm:pt modelId="{5ABCF1A9-D7B2-4E58-9ECB-2256E6D2E7A8}" type="sibTrans" cxnId="{AAD61C33-A3E5-4C62-8DB0-3C5C0BC00C36}">
      <dgm:prSet/>
      <dgm:spPr/>
      <dgm:t>
        <a:bodyPr/>
        <a:lstStyle/>
        <a:p>
          <a:endParaRPr lang="pt-BR"/>
        </a:p>
      </dgm:t>
    </dgm:pt>
    <dgm:pt modelId="{1AC9DBC9-E93D-4008-B632-C27F7C2052BD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500" dirty="0" smtClean="0"/>
            <a:t>Apoiar</a:t>
          </a:r>
          <a:endParaRPr lang="pt-BR" sz="1500" dirty="0"/>
        </a:p>
      </dgm:t>
    </dgm:pt>
    <dgm:pt modelId="{40D2A432-70F5-4861-9CD7-65F80E0D38B1}" type="parTrans" cxnId="{FAA22B61-D60C-4895-9DD9-4EAEF51F2569}">
      <dgm:prSet/>
      <dgm:spPr/>
      <dgm:t>
        <a:bodyPr/>
        <a:lstStyle/>
        <a:p>
          <a:endParaRPr lang="pt-BR"/>
        </a:p>
      </dgm:t>
    </dgm:pt>
    <dgm:pt modelId="{459C4951-97EA-469D-83A1-EFAA3367C5C4}" type="sibTrans" cxnId="{FAA22B61-D60C-4895-9DD9-4EAEF51F2569}">
      <dgm:prSet/>
      <dgm:spPr/>
      <dgm:t>
        <a:bodyPr/>
        <a:lstStyle/>
        <a:p>
          <a:endParaRPr lang="pt-BR"/>
        </a:p>
      </dgm:t>
    </dgm:pt>
    <dgm:pt modelId="{FA958F5E-4DFE-4D3B-ACEA-1091BEBE2043}" type="pres">
      <dgm:prSet presAssocID="{E368C77B-1652-4AF8-B426-99D3856C9D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A8435CB-445C-4E47-BE72-B36DEC11925D}" type="pres">
      <dgm:prSet presAssocID="{400772AD-CEB4-4741-8C44-964837ED087F}" presName="centerShape" presStyleLbl="node0" presStyleIdx="0" presStyleCnt="1"/>
      <dgm:spPr/>
      <dgm:t>
        <a:bodyPr/>
        <a:lstStyle/>
        <a:p>
          <a:endParaRPr lang="pt-BR"/>
        </a:p>
      </dgm:t>
    </dgm:pt>
    <dgm:pt modelId="{43366754-7547-4341-9B21-C4E4671870B9}" type="pres">
      <dgm:prSet presAssocID="{1B2CAF1C-4539-40EA-B651-C53DDD8FF4C8}" presName="node" presStyleLbl="node1" presStyleIdx="0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AF8510-007D-4EA7-BC56-B704EC82B87C}" type="pres">
      <dgm:prSet presAssocID="{1B2CAF1C-4539-40EA-B651-C53DDD8FF4C8}" presName="dummy" presStyleCnt="0"/>
      <dgm:spPr/>
    </dgm:pt>
    <dgm:pt modelId="{3EBE2DEA-53C1-40BB-9D94-08D292C5C9B7}" type="pres">
      <dgm:prSet presAssocID="{7F92E726-058C-41C1-8C52-73DC8ED82C0F}" presName="sibTrans" presStyleLbl="sibTrans2D1" presStyleIdx="0" presStyleCnt="4"/>
      <dgm:spPr/>
      <dgm:t>
        <a:bodyPr/>
        <a:lstStyle/>
        <a:p>
          <a:endParaRPr lang="pt-BR"/>
        </a:p>
      </dgm:t>
    </dgm:pt>
    <dgm:pt modelId="{A1B88C06-3AC0-454C-8955-88E3CD9F4B00}" type="pres">
      <dgm:prSet presAssocID="{FB27BAB3-F5D1-4C2F-AD9C-20A6CD25A606}" presName="node" presStyleLbl="node1" presStyleIdx="1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2AB8E5-7D8D-4043-9F4A-92663B67F6A3}" type="pres">
      <dgm:prSet presAssocID="{FB27BAB3-F5D1-4C2F-AD9C-20A6CD25A606}" presName="dummy" presStyleCnt="0"/>
      <dgm:spPr/>
    </dgm:pt>
    <dgm:pt modelId="{C2ACFE8F-63CD-4A85-A343-D0A493E57982}" type="pres">
      <dgm:prSet presAssocID="{0C097724-C4AC-4A99-98A8-EF1CEA3DA615}" presName="sibTrans" presStyleLbl="sibTrans2D1" presStyleIdx="1" presStyleCnt="4"/>
      <dgm:spPr/>
      <dgm:t>
        <a:bodyPr/>
        <a:lstStyle/>
        <a:p>
          <a:endParaRPr lang="pt-BR"/>
        </a:p>
      </dgm:t>
    </dgm:pt>
    <dgm:pt modelId="{C382821F-994E-4FCE-A639-C4B869285222}" type="pres">
      <dgm:prSet presAssocID="{410F588A-1B80-4F51-BF49-76926C9274A9}" presName="node" presStyleLbl="node1" presStyleIdx="2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459286-0641-4DEB-9797-9F2BB84069C2}" type="pres">
      <dgm:prSet presAssocID="{410F588A-1B80-4F51-BF49-76926C9274A9}" presName="dummy" presStyleCnt="0"/>
      <dgm:spPr/>
    </dgm:pt>
    <dgm:pt modelId="{5EF07D1C-6B46-4AAF-9697-EB5202215C42}" type="pres">
      <dgm:prSet presAssocID="{5ABCF1A9-D7B2-4E58-9ECB-2256E6D2E7A8}" presName="sibTrans" presStyleLbl="sibTrans2D1" presStyleIdx="2" presStyleCnt="4"/>
      <dgm:spPr/>
      <dgm:t>
        <a:bodyPr/>
        <a:lstStyle/>
        <a:p>
          <a:endParaRPr lang="pt-BR"/>
        </a:p>
      </dgm:t>
    </dgm:pt>
    <dgm:pt modelId="{C76A0B3D-C79D-4B84-8866-EEAA83C46C43}" type="pres">
      <dgm:prSet presAssocID="{1AC9DBC9-E93D-4008-B632-C27F7C2052BD}" presName="node" presStyleLbl="node1" presStyleIdx="3" presStyleCnt="4" custScaleX="110000" custScaleY="11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11DEE4-96BA-4CD4-8A7F-52F477E14318}" type="pres">
      <dgm:prSet presAssocID="{1AC9DBC9-E93D-4008-B632-C27F7C2052BD}" presName="dummy" presStyleCnt="0"/>
      <dgm:spPr/>
    </dgm:pt>
    <dgm:pt modelId="{3F6813C5-0330-41D0-AC6E-A4605BFD9F76}" type="pres">
      <dgm:prSet presAssocID="{459C4951-97EA-469D-83A1-EFAA3367C5C4}" presName="sibTrans" presStyleLbl="sibTrans2D1" presStyleIdx="3" presStyleCnt="4"/>
      <dgm:spPr/>
      <dgm:t>
        <a:bodyPr/>
        <a:lstStyle/>
        <a:p>
          <a:endParaRPr lang="pt-BR"/>
        </a:p>
      </dgm:t>
    </dgm:pt>
  </dgm:ptLst>
  <dgm:cxnLst>
    <dgm:cxn modelId="{F7D2CCD3-5063-41FA-B36D-4F55C56FBF51}" type="presOf" srcId="{7F92E726-058C-41C1-8C52-73DC8ED82C0F}" destId="{3EBE2DEA-53C1-40BB-9D94-08D292C5C9B7}" srcOrd="0" destOrd="0" presId="urn:microsoft.com/office/officeart/2005/8/layout/radial6"/>
    <dgm:cxn modelId="{40A4ADCA-5368-40E0-A7EA-0F0A86184909}" type="presOf" srcId="{E368C77B-1652-4AF8-B426-99D3856C9D57}" destId="{FA958F5E-4DFE-4D3B-ACEA-1091BEBE2043}" srcOrd="0" destOrd="0" presId="urn:microsoft.com/office/officeart/2005/8/layout/radial6"/>
    <dgm:cxn modelId="{9865A8CD-1B9C-4848-AA5C-3CBBE230E4B6}" srcId="{400772AD-CEB4-4741-8C44-964837ED087F}" destId="{1B2CAF1C-4539-40EA-B651-C53DDD8FF4C8}" srcOrd="0" destOrd="0" parTransId="{59A358F0-BBAE-462B-8281-98D9995F431A}" sibTransId="{7F92E726-058C-41C1-8C52-73DC8ED82C0F}"/>
    <dgm:cxn modelId="{3BD325B3-EA78-40BB-880A-764BCAD64A81}" type="presOf" srcId="{1AC9DBC9-E93D-4008-B632-C27F7C2052BD}" destId="{C76A0B3D-C79D-4B84-8866-EEAA83C46C43}" srcOrd="0" destOrd="0" presId="urn:microsoft.com/office/officeart/2005/8/layout/radial6"/>
    <dgm:cxn modelId="{8671077A-CCBC-45C3-948D-193966EA718F}" type="presOf" srcId="{1B2CAF1C-4539-40EA-B651-C53DDD8FF4C8}" destId="{43366754-7547-4341-9B21-C4E4671870B9}" srcOrd="0" destOrd="0" presId="urn:microsoft.com/office/officeart/2005/8/layout/radial6"/>
    <dgm:cxn modelId="{AA1C9502-A21B-4D8C-A4E1-79581D375B1C}" type="presOf" srcId="{5ABCF1A9-D7B2-4E58-9ECB-2256E6D2E7A8}" destId="{5EF07D1C-6B46-4AAF-9697-EB5202215C42}" srcOrd="0" destOrd="0" presId="urn:microsoft.com/office/officeart/2005/8/layout/radial6"/>
    <dgm:cxn modelId="{AAD61C33-A3E5-4C62-8DB0-3C5C0BC00C36}" srcId="{400772AD-CEB4-4741-8C44-964837ED087F}" destId="{410F588A-1B80-4F51-BF49-76926C9274A9}" srcOrd="2" destOrd="0" parTransId="{0842DDB1-2C38-4676-A3F9-42F73ECE80A2}" sibTransId="{5ABCF1A9-D7B2-4E58-9ECB-2256E6D2E7A8}"/>
    <dgm:cxn modelId="{8A381649-817E-4E46-AEE7-7B10E7DDA692}" srcId="{400772AD-CEB4-4741-8C44-964837ED087F}" destId="{FB27BAB3-F5D1-4C2F-AD9C-20A6CD25A606}" srcOrd="1" destOrd="0" parTransId="{58FA0A7D-C7AD-4FD4-B152-A648E8C92497}" sibTransId="{0C097724-C4AC-4A99-98A8-EF1CEA3DA615}"/>
    <dgm:cxn modelId="{26F0AF87-F402-482D-9CB6-25CD00D7BD25}" type="presOf" srcId="{0C097724-C4AC-4A99-98A8-EF1CEA3DA615}" destId="{C2ACFE8F-63CD-4A85-A343-D0A493E57982}" srcOrd="0" destOrd="0" presId="urn:microsoft.com/office/officeart/2005/8/layout/radial6"/>
    <dgm:cxn modelId="{71304D74-C9A3-4977-93C5-A6F640AB7C82}" type="presOf" srcId="{459C4951-97EA-469D-83A1-EFAA3367C5C4}" destId="{3F6813C5-0330-41D0-AC6E-A4605BFD9F76}" srcOrd="0" destOrd="0" presId="urn:microsoft.com/office/officeart/2005/8/layout/radial6"/>
    <dgm:cxn modelId="{A2B0B1C6-7B2B-4531-9806-C8C51C7D8990}" type="presOf" srcId="{400772AD-CEB4-4741-8C44-964837ED087F}" destId="{4A8435CB-445C-4E47-BE72-B36DEC11925D}" srcOrd="0" destOrd="0" presId="urn:microsoft.com/office/officeart/2005/8/layout/radial6"/>
    <dgm:cxn modelId="{249A524E-7AFD-4469-A833-BC1D6F231D9C}" type="presOf" srcId="{FB27BAB3-F5D1-4C2F-AD9C-20A6CD25A606}" destId="{A1B88C06-3AC0-454C-8955-88E3CD9F4B00}" srcOrd="0" destOrd="0" presId="urn:microsoft.com/office/officeart/2005/8/layout/radial6"/>
    <dgm:cxn modelId="{190B7CDF-E623-40D5-9A99-317FC3B0B742}" srcId="{E368C77B-1652-4AF8-B426-99D3856C9D57}" destId="{400772AD-CEB4-4741-8C44-964837ED087F}" srcOrd="0" destOrd="0" parTransId="{F3BAA0AF-ACBE-4B60-8189-DD5D348619C9}" sibTransId="{FC03C86A-92D7-4E7C-BD84-BB33996D9DBA}"/>
    <dgm:cxn modelId="{FAA22B61-D60C-4895-9DD9-4EAEF51F2569}" srcId="{400772AD-CEB4-4741-8C44-964837ED087F}" destId="{1AC9DBC9-E93D-4008-B632-C27F7C2052BD}" srcOrd="3" destOrd="0" parTransId="{40D2A432-70F5-4861-9CD7-65F80E0D38B1}" sibTransId="{459C4951-97EA-469D-83A1-EFAA3367C5C4}"/>
    <dgm:cxn modelId="{88800ED5-173D-4D0F-855E-4A013F9DE4D4}" type="presOf" srcId="{410F588A-1B80-4F51-BF49-76926C9274A9}" destId="{C382821F-994E-4FCE-A639-C4B869285222}" srcOrd="0" destOrd="0" presId="urn:microsoft.com/office/officeart/2005/8/layout/radial6"/>
    <dgm:cxn modelId="{8942E309-6A27-488C-BA1B-80AC24E79983}" type="presParOf" srcId="{FA958F5E-4DFE-4D3B-ACEA-1091BEBE2043}" destId="{4A8435CB-445C-4E47-BE72-B36DEC11925D}" srcOrd="0" destOrd="0" presId="urn:microsoft.com/office/officeart/2005/8/layout/radial6"/>
    <dgm:cxn modelId="{93256BBE-9CEB-4996-B912-8EDFF5DBC512}" type="presParOf" srcId="{FA958F5E-4DFE-4D3B-ACEA-1091BEBE2043}" destId="{43366754-7547-4341-9B21-C4E4671870B9}" srcOrd="1" destOrd="0" presId="urn:microsoft.com/office/officeart/2005/8/layout/radial6"/>
    <dgm:cxn modelId="{87753BD6-15E0-481D-B15D-F7324D208E22}" type="presParOf" srcId="{FA958F5E-4DFE-4D3B-ACEA-1091BEBE2043}" destId="{75AF8510-007D-4EA7-BC56-B704EC82B87C}" srcOrd="2" destOrd="0" presId="urn:microsoft.com/office/officeart/2005/8/layout/radial6"/>
    <dgm:cxn modelId="{6ABBA984-74BB-4BF3-9E8E-39B68F8A0ED8}" type="presParOf" srcId="{FA958F5E-4DFE-4D3B-ACEA-1091BEBE2043}" destId="{3EBE2DEA-53C1-40BB-9D94-08D292C5C9B7}" srcOrd="3" destOrd="0" presId="urn:microsoft.com/office/officeart/2005/8/layout/radial6"/>
    <dgm:cxn modelId="{43362D85-77FD-4EF3-8316-C7E61C4C58EA}" type="presParOf" srcId="{FA958F5E-4DFE-4D3B-ACEA-1091BEBE2043}" destId="{A1B88C06-3AC0-454C-8955-88E3CD9F4B00}" srcOrd="4" destOrd="0" presId="urn:microsoft.com/office/officeart/2005/8/layout/radial6"/>
    <dgm:cxn modelId="{7028E475-1072-414D-A1AA-E9F386867A26}" type="presParOf" srcId="{FA958F5E-4DFE-4D3B-ACEA-1091BEBE2043}" destId="{982AB8E5-7D8D-4043-9F4A-92663B67F6A3}" srcOrd="5" destOrd="0" presId="urn:microsoft.com/office/officeart/2005/8/layout/radial6"/>
    <dgm:cxn modelId="{9E6E7CCF-4933-4644-A699-137B6456052F}" type="presParOf" srcId="{FA958F5E-4DFE-4D3B-ACEA-1091BEBE2043}" destId="{C2ACFE8F-63CD-4A85-A343-D0A493E57982}" srcOrd="6" destOrd="0" presId="urn:microsoft.com/office/officeart/2005/8/layout/radial6"/>
    <dgm:cxn modelId="{98406D88-4B2A-4732-B6D5-E9F610271C26}" type="presParOf" srcId="{FA958F5E-4DFE-4D3B-ACEA-1091BEBE2043}" destId="{C382821F-994E-4FCE-A639-C4B869285222}" srcOrd="7" destOrd="0" presId="urn:microsoft.com/office/officeart/2005/8/layout/radial6"/>
    <dgm:cxn modelId="{AB5CE187-7B18-4181-8E5C-76E9773AE849}" type="presParOf" srcId="{FA958F5E-4DFE-4D3B-ACEA-1091BEBE2043}" destId="{6C459286-0641-4DEB-9797-9F2BB84069C2}" srcOrd="8" destOrd="0" presId="urn:microsoft.com/office/officeart/2005/8/layout/radial6"/>
    <dgm:cxn modelId="{F1530B09-E5D8-409F-B807-A17C136ADBF2}" type="presParOf" srcId="{FA958F5E-4DFE-4D3B-ACEA-1091BEBE2043}" destId="{5EF07D1C-6B46-4AAF-9697-EB5202215C42}" srcOrd="9" destOrd="0" presId="urn:microsoft.com/office/officeart/2005/8/layout/radial6"/>
    <dgm:cxn modelId="{1FCC6206-A940-422E-946C-9C39E4A6C8FA}" type="presParOf" srcId="{FA958F5E-4DFE-4D3B-ACEA-1091BEBE2043}" destId="{C76A0B3D-C79D-4B84-8866-EEAA83C46C43}" srcOrd="10" destOrd="0" presId="urn:microsoft.com/office/officeart/2005/8/layout/radial6"/>
    <dgm:cxn modelId="{C3E823B9-4203-42D2-AD52-0D9DAF085861}" type="presParOf" srcId="{FA958F5E-4DFE-4D3B-ACEA-1091BEBE2043}" destId="{EA11DEE4-96BA-4CD4-8A7F-52F477E14318}" srcOrd="11" destOrd="0" presId="urn:microsoft.com/office/officeart/2005/8/layout/radial6"/>
    <dgm:cxn modelId="{D276FB16-637F-4395-86A3-D44B2F700A50}" type="presParOf" srcId="{FA958F5E-4DFE-4D3B-ACEA-1091BEBE2043}" destId="{3F6813C5-0330-41D0-AC6E-A4605BFD9F7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13E53F-6A77-44B6-AF8D-9F4E4E0610C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F5A2E1-71A6-4E99-8CA8-A149C91C453D}" type="pres">
      <dgm:prSet presAssocID="{5213E53F-6A77-44B6-AF8D-9F4E4E0610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6FE93B2D-CF3D-4D84-950D-21D0A698077E}" type="presOf" srcId="{5213E53F-6A77-44B6-AF8D-9F4E4E0610CD}" destId="{13F5A2E1-71A6-4E99-8CA8-A149C91C453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3BB6A-C30B-47D6-BB80-011F874F6A0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7303B7-E9AA-4456-A515-55212E01AABB}">
      <dgm:prSet phldrT="[Texto]"/>
      <dgm:spPr/>
      <dgm:t>
        <a:bodyPr/>
        <a:lstStyle/>
        <a:p>
          <a:pPr rtl="0"/>
          <a:r>
            <a:rPr lang="pt-BR" dirty="0" smtClean="0"/>
            <a:t>Avaliação</a:t>
          </a:r>
          <a:endParaRPr lang="pt-BR" dirty="0"/>
        </a:p>
      </dgm:t>
    </dgm:pt>
    <dgm:pt modelId="{988A436D-F170-46C1-B6A3-ADB47EC91724}" type="parTrans" cxnId="{DC38EA78-A4CA-49E1-81F3-6A26174CA2C0}">
      <dgm:prSet/>
      <dgm:spPr/>
      <dgm:t>
        <a:bodyPr/>
        <a:lstStyle/>
        <a:p>
          <a:endParaRPr lang="pt-BR"/>
        </a:p>
      </dgm:t>
    </dgm:pt>
    <dgm:pt modelId="{A0901AB8-6BF9-4676-8978-6E6B72485C2C}" type="sibTrans" cxnId="{DC38EA78-A4CA-49E1-81F3-6A26174CA2C0}">
      <dgm:prSet/>
      <dgm:spPr/>
      <dgm:t>
        <a:bodyPr/>
        <a:lstStyle/>
        <a:p>
          <a:endParaRPr lang="pt-BR"/>
        </a:p>
      </dgm:t>
    </dgm:pt>
    <dgm:pt modelId="{AFAC7067-E927-45F6-96C6-44035FB77311}">
      <dgm:prSet phldrT="[Texto]"/>
      <dgm:spPr/>
      <dgm:t>
        <a:bodyPr/>
        <a:lstStyle/>
        <a:p>
          <a:r>
            <a:rPr lang="pt-BR" dirty="0" smtClean="0"/>
            <a:t>Avaliar a gestão dos administradores públicos federais</a:t>
          </a:r>
          <a:endParaRPr lang="pt-BR" dirty="0"/>
        </a:p>
      </dgm:t>
    </dgm:pt>
    <dgm:pt modelId="{442B87CC-7AF8-4048-A776-A1AD35F62288}" type="parTrans" cxnId="{A784B0C2-6965-477E-9EA7-D45BC3D1AA8F}">
      <dgm:prSet/>
      <dgm:spPr/>
      <dgm:t>
        <a:bodyPr/>
        <a:lstStyle/>
        <a:p>
          <a:endParaRPr lang="pt-BR"/>
        </a:p>
      </dgm:t>
    </dgm:pt>
    <dgm:pt modelId="{DF12D364-2491-4DD1-8852-4CCBE1AD1971}" type="sibTrans" cxnId="{A784B0C2-6965-477E-9EA7-D45BC3D1AA8F}">
      <dgm:prSet/>
      <dgm:spPr/>
      <dgm:t>
        <a:bodyPr/>
        <a:lstStyle/>
        <a:p>
          <a:endParaRPr lang="pt-BR"/>
        </a:p>
      </dgm:t>
    </dgm:pt>
    <dgm:pt modelId="{BC4C1E68-08FA-4F61-B56C-CB1B07ACCCCD}">
      <dgm:prSet phldrT="[Texto]"/>
      <dgm:spPr/>
      <dgm:t>
        <a:bodyPr/>
        <a:lstStyle/>
        <a:p>
          <a:r>
            <a:rPr lang="pt-BR" dirty="0" smtClean="0"/>
            <a:t>Avaliar a aplicação de recursos públicos federais</a:t>
          </a:r>
          <a:endParaRPr lang="pt-BR" dirty="0"/>
        </a:p>
      </dgm:t>
    </dgm:pt>
    <dgm:pt modelId="{9B197DE2-390A-4940-A2CA-03D9C8782667}" type="parTrans" cxnId="{E205B4E3-B8E1-4CA9-A382-CFC5CACB28A3}">
      <dgm:prSet/>
      <dgm:spPr/>
      <dgm:t>
        <a:bodyPr/>
        <a:lstStyle/>
        <a:p>
          <a:endParaRPr lang="pt-BR"/>
        </a:p>
      </dgm:t>
    </dgm:pt>
    <dgm:pt modelId="{95E1F458-E1FF-4056-B6AF-8653C53F39A0}" type="sibTrans" cxnId="{E205B4E3-B8E1-4CA9-A382-CFC5CACB28A3}">
      <dgm:prSet/>
      <dgm:spPr/>
      <dgm:t>
        <a:bodyPr/>
        <a:lstStyle/>
        <a:p>
          <a:endParaRPr lang="pt-BR"/>
        </a:p>
      </dgm:t>
    </dgm:pt>
    <dgm:pt modelId="{1A64BA00-C11C-4C3A-A416-9F39E29A1663}">
      <dgm:prSet phldrT="[Texto]"/>
      <dgm:spPr/>
      <dgm:t>
        <a:bodyPr/>
        <a:lstStyle/>
        <a:p>
          <a:r>
            <a:rPr lang="pt-BR" dirty="0" smtClean="0"/>
            <a:t>Orientar os administradores de bens e recursos públicos pertinentes à área de competência do controle interno.</a:t>
          </a:r>
          <a:endParaRPr lang="pt-BR" dirty="0"/>
        </a:p>
      </dgm:t>
    </dgm:pt>
    <dgm:pt modelId="{C8CF195A-037A-4264-9774-C810FF263FAC}" type="parTrans" cxnId="{AE54DB39-8FB7-4499-8F6C-8B66134F818C}">
      <dgm:prSet/>
      <dgm:spPr/>
      <dgm:t>
        <a:bodyPr/>
        <a:lstStyle/>
        <a:p>
          <a:endParaRPr lang="pt-BR"/>
        </a:p>
      </dgm:t>
    </dgm:pt>
    <dgm:pt modelId="{300D5D00-9C86-4894-8706-E8A12FAF62F9}" type="sibTrans" cxnId="{AE54DB39-8FB7-4499-8F6C-8B66134F818C}">
      <dgm:prSet/>
      <dgm:spPr/>
      <dgm:t>
        <a:bodyPr/>
        <a:lstStyle/>
        <a:p>
          <a:endParaRPr lang="pt-BR"/>
        </a:p>
      </dgm:t>
    </dgm:pt>
    <dgm:pt modelId="{741438C4-FDC1-479C-83B5-82A3C2CCC623}">
      <dgm:prSet phldrT="[Texto]" custT="1"/>
      <dgm:spPr/>
      <dgm:t>
        <a:bodyPr/>
        <a:lstStyle/>
        <a:p>
          <a:pPr algn="ctr"/>
          <a:r>
            <a:rPr lang="pt-BR" sz="2000" dirty="0" smtClean="0"/>
            <a:t>“A auditoria interna é uma atividade independente e objetiva de avaliação (assurance) e de consultoria, desenhada para adicionar valor e melhorar as operações de uma organização. ” </a:t>
          </a:r>
        </a:p>
        <a:p>
          <a:pPr algn="r"/>
          <a:r>
            <a:rPr lang="pt-BR" sz="1100" dirty="0" smtClean="0"/>
            <a:t>Definição IIA</a:t>
          </a:r>
          <a:endParaRPr lang="pt-BR" sz="1100" dirty="0"/>
        </a:p>
      </dgm:t>
    </dgm:pt>
    <dgm:pt modelId="{2522D332-04E5-4727-BFDF-93A7D728D9A4}" type="sibTrans" cxnId="{8D7D1ED0-F3A4-473F-A378-C4D074B8D362}">
      <dgm:prSet/>
      <dgm:spPr/>
      <dgm:t>
        <a:bodyPr/>
        <a:lstStyle/>
        <a:p>
          <a:endParaRPr lang="pt-BR"/>
        </a:p>
      </dgm:t>
    </dgm:pt>
    <dgm:pt modelId="{2DEE2311-B3F1-4080-9849-CDE59701CA03}" type="parTrans" cxnId="{8D7D1ED0-F3A4-473F-A378-C4D074B8D362}">
      <dgm:prSet/>
      <dgm:spPr/>
      <dgm:t>
        <a:bodyPr/>
        <a:lstStyle/>
        <a:p>
          <a:endParaRPr lang="pt-BR"/>
        </a:p>
      </dgm:t>
    </dgm:pt>
    <dgm:pt modelId="{98699767-29ED-4FC9-A397-23A9A5E9630D}">
      <dgm:prSet phldrT="[Texto]"/>
      <dgm:spPr/>
      <dgm:t>
        <a:bodyPr/>
        <a:lstStyle/>
        <a:p>
          <a:pPr rtl="0"/>
          <a:r>
            <a:rPr lang="pt-BR" dirty="0" smtClean="0"/>
            <a:t>Avaliar a ação governamental</a:t>
          </a:r>
          <a:endParaRPr lang="pt-BR" dirty="0"/>
        </a:p>
      </dgm:t>
    </dgm:pt>
    <dgm:pt modelId="{024787CE-0914-4F1A-B61B-D24B8735D054}" type="parTrans" cxnId="{7893D6F3-5E5F-441B-B584-6E77FA41D693}">
      <dgm:prSet/>
      <dgm:spPr/>
      <dgm:t>
        <a:bodyPr/>
        <a:lstStyle/>
        <a:p>
          <a:endParaRPr lang="pt-BR"/>
        </a:p>
      </dgm:t>
    </dgm:pt>
    <dgm:pt modelId="{F28B99FD-B6AE-4B90-B798-BDB9FDFD6B05}" type="sibTrans" cxnId="{7893D6F3-5E5F-441B-B584-6E77FA41D693}">
      <dgm:prSet/>
      <dgm:spPr/>
      <dgm:t>
        <a:bodyPr/>
        <a:lstStyle/>
        <a:p>
          <a:endParaRPr lang="pt-BR"/>
        </a:p>
      </dgm:t>
    </dgm:pt>
    <dgm:pt modelId="{E400E6E0-E89B-4551-A243-A8F5C9236A49}">
      <dgm:prSet phldrT="[Texto]"/>
      <dgm:spPr/>
      <dgm:t>
        <a:bodyPr/>
        <a:lstStyle/>
        <a:p>
          <a:r>
            <a:rPr lang="pt-BR" dirty="0" smtClean="0"/>
            <a:t>Consultoria</a:t>
          </a:r>
          <a:endParaRPr lang="pt-BR" dirty="0"/>
        </a:p>
      </dgm:t>
    </dgm:pt>
    <dgm:pt modelId="{BDACE3DF-AF79-4A51-8FA4-495BEC61D736}" type="parTrans" cxnId="{2F78C049-0B75-4031-BD0A-5EC9D063214A}">
      <dgm:prSet/>
      <dgm:spPr/>
      <dgm:t>
        <a:bodyPr/>
        <a:lstStyle/>
        <a:p>
          <a:endParaRPr lang="pt-BR"/>
        </a:p>
      </dgm:t>
    </dgm:pt>
    <dgm:pt modelId="{46860783-AB15-41C2-B67D-CB2AC093C5CA}" type="sibTrans" cxnId="{2F78C049-0B75-4031-BD0A-5EC9D063214A}">
      <dgm:prSet/>
      <dgm:spPr/>
      <dgm:t>
        <a:bodyPr/>
        <a:lstStyle/>
        <a:p>
          <a:endParaRPr lang="pt-BR"/>
        </a:p>
      </dgm:t>
    </dgm:pt>
    <dgm:pt modelId="{6E1929D5-6DFA-46E7-AB7C-6F8EA73EDFFB}" type="pres">
      <dgm:prSet presAssocID="{61A3BB6A-C30B-47D6-BB80-011F874F6A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7F423A2-6F41-468E-9731-29A43BC1FA7A}" type="pres">
      <dgm:prSet presAssocID="{741438C4-FDC1-479C-83B5-82A3C2CCC623}" presName="vertOne" presStyleCnt="0"/>
      <dgm:spPr/>
    </dgm:pt>
    <dgm:pt modelId="{44E8AD7E-F04A-40A4-9310-B31CEBFF8591}" type="pres">
      <dgm:prSet presAssocID="{741438C4-FDC1-479C-83B5-82A3C2CCC623}" presName="txOne" presStyleLbl="node0" presStyleIdx="0" presStyleCnt="1" custScaleX="100074" custScaleY="6370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BBFA9C-DCBA-4D00-9222-249B618C6481}" type="pres">
      <dgm:prSet presAssocID="{741438C4-FDC1-479C-83B5-82A3C2CCC623}" presName="parTransOne" presStyleCnt="0"/>
      <dgm:spPr/>
    </dgm:pt>
    <dgm:pt modelId="{16455B47-99A1-49A9-8BAD-760D99503926}" type="pres">
      <dgm:prSet presAssocID="{741438C4-FDC1-479C-83B5-82A3C2CCC623}" presName="horzOne" presStyleCnt="0"/>
      <dgm:spPr/>
    </dgm:pt>
    <dgm:pt modelId="{B207658E-631F-4B80-B5B1-6436337C52B2}" type="pres">
      <dgm:prSet presAssocID="{BA7303B7-E9AA-4456-A515-55212E01AABB}" presName="vertTwo" presStyleCnt="0"/>
      <dgm:spPr/>
    </dgm:pt>
    <dgm:pt modelId="{5BD5905C-98ED-4190-9A13-91A4D690B8C1}" type="pres">
      <dgm:prSet presAssocID="{BA7303B7-E9AA-4456-A515-55212E01AAB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B0DC64-17E9-4E23-8F3E-71E08A78FB56}" type="pres">
      <dgm:prSet presAssocID="{BA7303B7-E9AA-4456-A515-55212E01AABB}" presName="parTransTwo" presStyleCnt="0"/>
      <dgm:spPr/>
    </dgm:pt>
    <dgm:pt modelId="{F0D5D9F8-0FCF-405C-B4FC-30D225AFD676}" type="pres">
      <dgm:prSet presAssocID="{BA7303B7-E9AA-4456-A515-55212E01AABB}" presName="horzTwo" presStyleCnt="0"/>
      <dgm:spPr/>
    </dgm:pt>
    <dgm:pt modelId="{AC2D4329-7B03-4C65-BF70-DC90F4B70C5E}" type="pres">
      <dgm:prSet presAssocID="{98699767-29ED-4FC9-A397-23A9A5E9630D}" presName="vertThree" presStyleCnt="0"/>
      <dgm:spPr/>
    </dgm:pt>
    <dgm:pt modelId="{9B955D70-D472-4CDE-994E-38D4CF11C3DC}" type="pres">
      <dgm:prSet presAssocID="{98699767-29ED-4FC9-A397-23A9A5E9630D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65FA69-7D38-4D4B-8AB1-E21EAA336D4A}" type="pres">
      <dgm:prSet presAssocID="{98699767-29ED-4FC9-A397-23A9A5E9630D}" presName="horzThree" presStyleCnt="0"/>
      <dgm:spPr/>
    </dgm:pt>
    <dgm:pt modelId="{D011D88F-F0E7-487C-82AB-0FAD2D82D99E}" type="pres">
      <dgm:prSet presAssocID="{F28B99FD-B6AE-4B90-B798-BDB9FDFD6B05}" presName="sibSpaceThree" presStyleCnt="0"/>
      <dgm:spPr/>
    </dgm:pt>
    <dgm:pt modelId="{28D2264C-C65A-41CC-A6AC-CD9AF3D97FD2}" type="pres">
      <dgm:prSet presAssocID="{AFAC7067-E927-45F6-96C6-44035FB77311}" presName="vertThree" presStyleCnt="0"/>
      <dgm:spPr/>
    </dgm:pt>
    <dgm:pt modelId="{232EF04A-F453-4ACB-A2C6-2C101CD90A8B}" type="pres">
      <dgm:prSet presAssocID="{AFAC7067-E927-45F6-96C6-44035FB77311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F3FF2B-882F-4C3B-9C46-7905FC459A46}" type="pres">
      <dgm:prSet presAssocID="{AFAC7067-E927-45F6-96C6-44035FB77311}" presName="horzThree" presStyleCnt="0"/>
      <dgm:spPr/>
    </dgm:pt>
    <dgm:pt modelId="{6FB7E4DC-0858-4645-AFBB-B4B31983EC0A}" type="pres">
      <dgm:prSet presAssocID="{DF12D364-2491-4DD1-8852-4CCBE1AD1971}" presName="sibSpaceThree" presStyleCnt="0"/>
      <dgm:spPr/>
    </dgm:pt>
    <dgm:pt modelId="{71823CC2-9F65-4591-ADEA-DB813EC330B7}" type="pres">
      <dgm:prSet presAssocID="{BC4C1E68-08FA-4F61-B56C-CB1B07ACCCCD}" presName="vertThree" presStyleCnt="0"/>
      <dgm:spPr/>
    </dgm:pt>
    <dgm:pt modelId="{41605F11-92B7-49A8-91C5-FA48BF386A58}" type="pres">
      <dgm:prSet presAssocID="{BC4C1E68-08FA-4F61-B56C-CB1B07ACCCCD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26089B-27DC-4339-A1EE-B2131B605993}" type="pres">
      <dgm:prSet presAssocID="{BC4C1E68-08FA-4F61-B56C-CB1B07ACCCCD}" presName="horzThree" presStyleCnt="0"/>
      <dgm:spPr/>
    </dgm:pt>
    <dgm:pt modelId="{06A006C6-6EE6-4E41-B96A-34A692B5E809}" type="pres">
      <dgm:prSet presAssocID="{A0901AB8-6BF9-4676-8978-6E6B72485C2C}" presName="sibSpaceTwo" presStyleCnt="0"/>
      <dgm:spPr/>
    </dgm:pt>
    <dgm:pt modelId="{CA7D0D74-E84B-4635-9D06-DC7FCD31B17A}" type="pres">
      <dgm:prSet presAssocID="{E400E6E0-E89B-4551-A243-A8F5C9236A49}" presName="vertTwo" presStyleCnt="0"/>
      <dgm:spPr/>
    </dgm:pt>
    <dgm:pt modelId="{9031A562-21F6-4F5E-9597-DC2BBFBB5731}" type="pres">
      <dgm:prSet presAssocID="{E400E6E0-E89B-4551-A243-A8F5C9236A4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6622C7-FE4D-48B9-8801-B17BDB985B5A}" type="pres">
      <dgm:prSet presAssocID="{E400E6E0-E89B-4551-A243-A8F5C9236A49}" presName="parTransTwo" presStyleCnt="0"/>
      <dgm:spPr/>
    </dgm:pt>
    <dgm:pt modelId="{90FBE31E-97ED-45F6-971B-2A038012F0CD}" type="pres">
      <dgm:prSet presAssocID="{E400E6E0-E89B-4551-A243-A8F5C9236A49}" presName="horzTwo" presStyleCnt="0"/>
      <dgm:spPr/>
    </dgm:pt>
    <dgm:pt modelId="{C3D08520-0B27-4EE4-B377-C0C250DAE2D7}" type="pres">
      <dgm:prSet presAssocID="{1A64BA00-C11C-4C3A-A416-9F39E29A1663}" presName="vertThree" presStyleCnt="0"/>
      <dgm:spPr/>
    </dgm:pt>
    <dgm:pt modelId="{07F6C3A2-91B3-47D4-961B-36866A27640C}" type="pres">
      <dgm:prSet presAssocID="{1A64BA00-C11C-4C3A-A416-9F39E29A1663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92E8CFF-8488-4B31-8EA3-DF518F3748A1}" type="pres">
      <dgm:prSet presAssocID="{1A64BA00-C11C-4C3A-A416-9F39E29A1663}" presName="horzThree" presStyleCnt="0"/>
      <dgm:spPr/>
    </dgm:pt>
  </dgm:ptLst>
  <dgm:cxnLst>
    <dgm:cxn modelId="{FA576897-2E66-4CEB-855B-817422AB3E8A}" type="presOf" srcId="{741438C4-FDC1-479C-83B5-82A3C2CCC623}" destId="{44E8AD7E-F04A-40A4-9310-B31CEBFF8591}" srcOrd="0" destOrd="0" presId="urn:microsoft.com/office/officeart/2005/8/layout/hierarchy4"/>
    <dgm:cxn modelId="{2E88CC52-3332-499F-82F7-C04EA92FE69E}" type="presOf" srcId="{61A3BB6A-C30B-47D6-BB80-011F874F6A00}" destId="{6E1929D5-6DFA-46E7-AB7C-6F8EA73EDFFB}" srcOrd="0" destOrd="0" presId="urn:microsoft.com/office/officeart/2005/8/layout/hierarchy4"/>
    <dgm:cxn modelId="{E205B4E3-B8E1-4CA9-A382-CFC5CACB28A3}" srcId="{BA7303B7-E9AA-4456-A515-55212E01AABB}" destId="{BC4C1E68-08FA-4F61-B56C-CB1B07ACCCCD}" srcOrd="2" destOrd="0" parTransId="{9B197DE2-390A-4940-A2CA-03D9C8782667}" sibTransId="{95E1F458-E1FF-4056-B6AF-8653C53F39A0}"/>
    <dgm:cxn modelId="{AE54DB39-8FB7-4499-8F6C-8B66134F818C}" srcId="{E400E6E0-E89B-4551-A243-A8F5C9236A49}" destId="{1A64BA00-C11C-4C3A-A416-9F39E29A1663}" srcOrd="0" destOrd="0" parTransId="{C8CF195A-037A-4264-9774-C810FF263FAC}" sibTransId="{300D5D00-9C86-4894-8706-E8A12FAF62F9}"/>
    <dgm:cxn modelId="{A2EF8E36-B8A5-4BAC-8508-626D1CF50DA6}" type="presOf" srcId="{98699767-29ED-4FC9-A397-23A9A5E9630D}" destId="{9B955D70-D472-4CDE-994E-38D4CF11C3DC}" srcOrd="0" destOrd="0" presId="urn:microsoft.com/office/officeart/2005/8/layout/hierarchy4"/>
    <dgm:cxn modelId="{7893D6F3-5E5F-441B-B584-6E77FA41D693}" srcId="{BA7303B7-E9AA-4456-A515-55212E01AABB}" destId="{98699767-29ED-4FC9-A397-23A9A5E9630D}" srcOrd="0" destOrd="0" parTransId="{024787CE-0914-4F1A-B61B-D24B8735D054}" sibTransId="{F28B99FD-B6AE-4B90-B798-BDB9FDFD6B05}"/>
    <dgm:cxn modelId="{91AC40C7-BF96-4425-BA0E-B4F011E1E65F}" type="presOf" srcId="{BC4C1E68-08FA-4F61-B56C-CB1B07ACCCCD}" destId="{41605F11-92B7-49A8-91C5-FA48BF386A58}" srcOrd="0" destOrd="0" presId="urn:microsoft.com/office/officeart/2005/8/layout/hierarchy4"/>
    <dgm:cxn modelId="{A784B0C2-6965-477E-9EA7-D45BC3D1AA8F}" srcId="{BA7303B7-E9AA-4456-A515-55212E01AABB}" destId="{AFAC7067-E927-45F6-96C6-44035FB77311}" srcOrd="1" destOrd="0" parTransId="{442B87CC-7AF8-4048-A776-A1AD35F62288}" sibTransId="{DF12D364-2491-4DD1-8852-4CCBE1AD1971}"/>
    <dgm:cxn modelId="{8ECA4668-0AA8-4055-92BA-C4ACA2B8B800}" type="presOf" srcId="{E400E6E0-E89B-4551-A243-A8F5C9236A49}" destId="{9031A562-21F6-4F5E-9597-DC2BBFBB5731}" srcOrd="0" destOrd="0" presId="urn:microsoft.com/office/officeart/2005/8/layout/hierarchy4"/>
    <dgm:cxn modelId="{DC38EA78-A4CA-49E1-81F3-6A26174CA2C0}" srcId="{741438C4-FDC1-479C-83B5-82A3C2CCC623}" destId="{BA7303B7-E9AA-4456-A515-55212E01AABB}" srcOrd="0" destOrd="0" parTransId="{988A436D-F170-46C1-B6A3-ADB47EC91724}" sibTransId="{A0901AB8-6BF9-4676-8978-6E6B72485C2C}"/>
    <dgm:cxn modelId="{8D7D1ED0-F3A4-473F-A378-C4D074B8D362}" srcId="{61A3BB6A-C30B-47D6-BB80-011F874F6A00}" destId="{741438C4-FDC1-479C-83B5-82A3C2CCC623}" srcOrd="0" destOrd="0" parTransId="{2DEE2311-B3F1-4080-9849-CDE59701CA03}" sibTransId="{2522D332-04E5-4727-BFDF-93A7D728D9A4}"/>
    <dgm:cxn modelId="{2F78C049-0B75-4031-BD0A-5EC9D063214A}" srcId="{741438C4-FDC1-479C-83B5-82A3C2CCC623}" destId="{E400E6E0-E89B-4551-A243-A8F5C9236A49}" srcOrd="1" destOrd="0" parTransId="{BDACE3DF-AF79-4A51-8FA4-495BEC61D736}" sibTransId="{46860783-AB15-41C2-B67D-CB2AC093C5CA}"/>
    <dgm:cxn modelId="{ECADF518-67FA-4A80-B58F-21C47B90E5F9}" type="presOf" srcId="{BA7303B7-E9AA-4456-A515-55212E01AABB}" destId="{5BD5905C-98ED-4190-9A13-91A4D690B8C1}" srcOrd="0" destOrd="0" presId="urn:microsoft.com/office/officeart/2005/8/layout/hierarchy4"/>
    <dgm:cxn modelId="{0C3CC3F1-7639-4B51-8FAA-2AB7B0BF2561}" type="presOf" srcId="{AFAC7067-E927-45F6-96C6-44035FB77311}" destId="{232EF04A-F453-4ACB-A2C6-2C101CD90A8B}" srcOrd="0" destOrd="0" presId="urn:microsoft.com/office/officeart/2005/8/layout/hierarchy4"/>
    <dgm:cxn modelId="{06797783-BF46-4B54-A6BC-37B76BB66EEB}" type="presOf" srcId="{1A64BA00-C11C-4C3A-A416-9F39E29A1663}" destId="{07F6C3A2-91B3-47D4-961B-36866A27640C}" srcOrd="0" destOrd="0" presId="urn:microsoft.com/office/officeart/2005/8/layout/hierarchy4"/>
    <dgm:cxn modelId="{35428C14-479E-4316-89F3-F491DE916A7B}" type="presParOf" srcId="{6E1929D5-6DFA-46E7-AB7C-6F8EA73EDFFB}" destId="{E7F423A2-6F41-468E-9731-29A43BC1FA7A}" srcOrd="0" destOrd="0" presId="urn:microsoft.com/office/officeart/2005/8/layout/hierarchy4"/>
    <dgm:cxn modelId="{22D3F52E-0567-4564-910B-B7BF0FE4BB94}" type="presParOf" srcId="{E7F423A2-6F41-468E-9731-29A43BC1FA7A}" destId="{44E8AD7E-F04A-40A4-9310-B31CEBFF8591}" srcOrd="0" destOrd="0" presId="urn:microsoft.com/office/officeart/2005/8/layout/hierarchy4"/>
    <dgm:cxn modelId="{966B522A-934A-4C21-8E10-B9747B603721}" type="presParOf" srcId="{E7F423A2-6F41-468E-9731-29A43BC1FA7A}" destId="{2DBBFA9C-DCBA-4D00-9222-249B618C6481}" srcOrd="1" destOrd="0" presId="urn:microsoft.com/office/officeart/2005/8/layout/hierarchy4"/>
    <dgm:cxn modelId="{F34FA714-BC46-4CB6-B814-D2E0F6C965DD}" type="presParOf" srcId="{E7F423A2-6F41-468E-9731-29A43BC1FA7A}" destId="{16455B47-99A1-49A9-8BAD-760D99503926}" srcOrd="2" destOrd="0" presId="urn:microsoft.com/office/officeart/2005/8/layout/hierarchy4"/>
    <dgm:cxn modelId="{5E01C70D-0803-409A-8D91-5D90AC0F3F70}" type="presParOf" srcId="{16455B47-99A1-49A9-8BAD-760D99503926}" destId="{B207658E-631F-4B80-B5B1-6436337C52B2}" srcOrd="0" destOrd="0" presId="urn:microsoft.com/office/officeart/2005/8/layout/hierarchy4"/>
    <dgm:cxn modelId="{FDB7BEEF-4002-44F3-9A90-88346F5DAC97}" type="presParOf" srcId="{B207658E-631F-4B80-B5B1-6436337C52B2}" destId="{5BD5905C-98ED-4190-9A13-91A4D690B8C1}" srcOrd="0" destOrd="0" presId="urn:microsoft.com/office/officeart/2005/8/layout/hierarchy4"/>
    <dgm:cxn modelId="{2B65D23A-E2B1-4ABE-A31C-15201AF3EAAD}" type="presParOf" srcId="{B207658E-631F-4B80-B5B1-6436337C52B2}" destId="{C1B0DC64-17E9-4E23-8F3E-71E08A78FB56}" srcOrd="1" destOrd="0" presId="urn:microsoft.com/office/officeart/2005/8/layout/hierarchy4"/>
    <dgm:cxn modelId="{75567BF8-03EB-4772-9399-671C46E498AF}" type="presParOf" srcId="{B207658E-631F-4B80-B5B1-6436337C52B2}" destId="{F0D5D9F8-0FCF-405C-B4FC-30D225AFD676}" srcOrd="2" destOrd="0" presId="urn:microsoft.com/office/officeart/2005/8/layout/hierarchy4"/>
    <dgm:cxn modelId="{8E28FB8E-508E-4040-871E-F9F29B4541FC}" type="presParOf" srcId="{F0D5D9F8-0FCF-405C-B4FC-30D225AFD676}" destId="{AC2D4329-7B03-4C65-BF70-DC90F4B70C5E}" srcOrd="0" destOrd="0" presId="urn:microsoft.com/office/officeart/2005/8/layout/hierarchy4"/>
    <dgm:cxn modelId="{7A7C5B80-5D8D-403B-9AAF-2751BFE3CA0B}" type="presParOf" srcId="{AC2D4329-7B03-4C65-BF70-DC90F4B70C5E}" destId="{9B955D70-D472-4CDE-994E-38D4CF11C3DC}" srcOrd="0" destOrd="0" presId="urn:microsoft.com/office/officeart/2005/8/layout/hierarchy4"/>
    <dgm:cxn modelId="{F4F0C415-3244-4DEE-95DF-15BC6BB5138C}" type="presParOf" srcId="{AC2D4329-7B03-4C65-BF70-DC90F4B70C5E}" destId="{7B65FA69-7D38-4D4B-8AB1-E21EAA336D4A}" srcOrd="1" destOrd="0" presId="urn:microsoft.com/office/officeart/2005/8/layout/hierarchy4"/>
    <dgm:cxn modelId="{A2177DA2-815D-4AA6-B3FD-09C2EC17C189}" type="presParOf" srcId="{F0D5D9F8-0FCF-405C-B4FC-30D225AFD676}" destId="{D011D88F-F0E7-487C-82AB-0FAD2D82D99E}" srcOrd="1" destOrd="0" presId="urn:microsoft.com/office/officeart/2005/8/layout/hierarchy4"/>
    <dgm:cxn modelId="{0C3D1EC0-E386-4DA9-ACBD-BE67D3915082}" type="presParOf" srcId="{F0D5D9F8-0FCF-405C-B4FC-30D225AFD676}" destId="{28D2264C-C65A-41CC-A6AC-CD9AF3D97FD2}" srcOrd="2" destOrd="0" presId="urn:microsoft.com/office/officeart/2005/8/layout/hierarchy4"/>
    <dgm:cxn modelId="{27BAA789-E819-4D71-8ACD-88D9A6AB145E}" type="presParOf" srcId="{28D2264C-C65A-41CC-A6AC-CD9AF3D97FD2}" destId="{232EF04A-F453-4ACB-A2C6-2C101CD90A8B}" srcOrd="0" destOrd="0" presId="urn:microsoft.com/office/officeart/2005/8/layout/hierarchy4"/>
    <dgm:cxn modelId="{7BA1A8AD-1975-402F-84C6-DDF80E5BC7B3}" type="presParOf" srcId="{28D2264C-C65A-41CC-A6AC-CD9AF3D97FD2}" destId="{E2F3FF2B-882F-4C3B-9C46-7905FC459A46}" srcOrd="1" destOrd="0" presId="urn:microsoft.com/office/officeart/2005/8/layout/hierarchy4"/>
    <dgm:cxn modelId="{62887F5C-F45C-4468-8427-3FD59109D01C}" type="presParOf" srcId="{F0D5D9F8-0FCF-405C-B4FC-30D225AFD676}" destId="{6FB7E4DC-0858-4645-AFBB-B4B31983EC0A}" srcOrd="3" destOrd="0" presId="urn:microsoft.com/office/officeart/2005/8/layout/hierarchy4"/>
    <dgm:cxn modelId="{C2846966-6FD5-4DDD-82F8-694A50C3861E}" type="presParOf" srcId="{F0D5D9F8-0FCF-405C-B4FC-30D225AFD676}" destId="{71823CC2-9F65-4591-ADEA-DB813EC330B7}" srcOrd="4" destOrd="0" presId="urn:microsoft.com/office/officeart/2005/8/layout/hierarchy4"/>
    <dgm:cxn modelId="{D68C497A-92C2-4A27-83F7-D29EC7D4F732}" type="presParOf" srcId="{71823CC2-9F65-4591-ADEA-DB813EC330B7}" destId="{41605F11-92B7-49A8-91C5-FA48BF386A58}" srcOrd="0" destOrd="0" presId="urn:microsoft.com/office/officeart/2005/8/layout/hierarchy4"/>
    <dgm:cxn modelId="{3B56307B-1EF2-47F2-99BA-53D4E950B4FD}" type="presParOf" srcId="{71823CC2-9F65-4591-ADEA-DB813EC330B7}" destId="{3226089B-27DC-4339-A1EE-B2131B605993}" srcOrd="1" destOrd="0" presId="urn:microsoft.com/office/officeart/2005/8/layout/hierarchy4"/>
    <dgm:cxn modelId="{B31E5B7A-5B75-49FE-9914-B4060048E6EF}" type="presParOf" srcId="{16455B47-99A1-49A9-8BAD-760D99503926}" destId="{06A006C6-6EE6-4E41-B96A-34A692B5E809}" srcOrd="1" destOrd="0" presId="urn:microsoft.com/office/officeart/2005/8/layout/hierarchy4"/>
    <dgm:cxn modelId="{E9C6F1A8-6F34-4759-B3DF-096BF21ABE2F}" type="presParOf" srcId="{16455B47-99A1-49A9-8BAD-760D99503926}" destId="{CA7D0D74-E84B-4635-9D06-DC7FCD31B17A}" srcOrd="2" destOrd="0" presId="urn:microsoft.com/office/officeart/2005/8/layout/hierarchy4"/>
    <dgm:cxn modelId="{0D1A8791-F8D3-4497-8EAA-56716FCF29AD}" type="presParOf" srcId="{CA7D0D74-E84B-4635-9D06-DC7FCD31B17A}" destId="{9031A562-21F6-4F5E-9597-DC2BBFBB5731}" srcOrd="0" destOrd="0" presId="urn:microsoft.com/office/officeart/2005/8/layout/hierarchy4"/>
    <dgm:cxn modelId="{415B95E4-EF3B-44B8-BA79-FAC3B573DB0F}" type="presParOf" srcId="{CA7D0D74-E84B-4635-9D06-DC7FCD31B17A}" destId="{096622C7-FE4D-48B9-8801-B17BDB985B5A}" srcOrd="1" destOrd="0" presId="urn:microsoft.com/office/officeart/2005/8/layout/hierarchy4"/>
    <dgm:cxn modelId="{7B996BC0-8F2E-45BC-913C-5C3586341DF9}" type="presParOf" srcId="{CA7D0D74-E84B-4635-9D06-DC7FCD31B17A}" destId="{90FBE31E-97ED-45F6-971B-2A038012F0CD}" srcOrd="2" destOrd="0" presId="urn:microsoft.com/office/officeart/2005/8/layout/hierarchy4"/>
    <dgm:cxn modelId="{0324A033-0E96-4F08-9555-C6F27D5ADB19}" type="presParOf" srcId="{90FBE31E-97ED-45F6-971B-2A038012F0CD}" destId="{C3D08520-0B27-4EE4-B377-C0C250DAE2D7}" srcOrd="0" destOrd="0" presId="urn:microsoft.com/office/officeart/2005/8/layout/hierarchy4"/>
    <dgm:cxn modelId="{7D340F0C-8764-4750-8965-833ADE8C7521}" type="presParOf" srcId="{C3D08520-0B27-4EE4-B377-C0C250DAE2D7}" destId="{07F6C3A2-91B3-47D4-961B-36866A27640C}" srcOrd="0" destOrd="0" presId="urn:microsoft.com/office/officeart/2005/8/layout/hierarchy4"/>
    <dgm:cxn modelId="{C0AA80C2-D83A-4552-BB30-D2FF7F0BEA2F}" type="presParOf" srcId="{C3D08520-0B27-4EE4-B377-C0C250DAE2D7}" destId="{C92E8CFF-8488-4B31-8EA3-DF518F3748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13E53F-6A77-44B6-AF8D-9F4E4E0610C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F5A2E1-71A6-4E99-8CA8-A149C91C453D}" type="pres">
      <dgm:prSet presAssocID="{5213E53F-6A77-44B6-AF8D-9F4E4E0610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CF171E96-FE24-44BC-BF79-9AB69F577B2A}" type="presOf" srcId="{5213E53F-6A77-44B6-AF8D-9F4E4E0610CD}" destId="{13F5A2E1-71A6-4E99-8CA8-A149C91C453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F051E0-C358-45AF-95B8-E8AE021BACF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653EC3-FDDA-4C93-9B04-701D385791D5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CGU</a:t>
          </a:r>
          <a:endParaRPr lang="pt-BR" dirty="0"/>
        </a:p>
      </dgm:t>
    </dgm:pt>
    <dgm:pt modelId="{063508B4-62F1-4465-AB44-D132A9583742}" type="parTrans" cxnId="{F974C9DC-3B75-4705-8B33-ACA0FBEAF7A5}">
      <dgm:prSet/>
      <dgm:spPr/>
      <dgm:t>
        <a:bodyPr/>
        <a:lstStyle/>
        <a:p>
          <a:endParaRPr lang="pt-BR"/>
        </a:p>
      </dgm:t>
    </dgm:pt>
    <dgm:pt modelId="{40FD5D55-230C-4F6D-A0A9-431882088008}" type="sibTrans" cxnId="{F974C9DC-3B75-4705-8B33-ACA0FBEAF7A5}">
      <dgm:prSet/>
      <dgm:spPr/>
      <dgm:t>
        <a:bodyPr/>
        <a:lstStyle/>
        <a:p>
          <a:endParaRPr lang="pt-BR"/>
        </a:p>
      </dgm:t>
    </dgm:pt>
    <dgm:pt modelId="{37E49CC1-5CC5-4BED-B08C-93234762D67F}" type="asst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err="1" smtClean="0"/>
            <a:t>Sec</a:t>
          </a:r>
          <a:r>
            <a:rPr lang="pt-BR" dirty="0" smtClean="0"/>
            <a:t> Executiva</a:t>
          </a:r>
          <a:endParaRPr lang="pt-BR" dirty="0"/>
        </a:p>
      </dgm:t>
    </dgm:pt>
    <dgm:pt modelId="{8178AF60-318D-498F-8082-FCBAB9C33490}" type="parTrans" cxnId="{54FBB065-DE6B-415A-B879-4FBD29B501FD}">
      <dgm:prSet/>
      <dgm:spPr/>
      <dgm:t>
        <a:bodyPr/>
        <a:lstStyle/>
        <a:p>
          <a:endParaRPr lang="pt-BR"/>
        </a:p>
      </dgm:t>
    </dgm:pt>
    <dgm:pt modelId="{89E2C368-524A-4F4A-BD34-F649B7BFD37B}" type="sibTrans" cxnId="{54FBB065-DE6B-415A-B879-4FBD29B501FD}">
      <dgm:prSet/>
      <dgm:spPr/>
      <dgm:t>
        <a:bodyPr/>
        <a:lstStyle/>
        <a:p>
          <a:endParaRPr lang="pt-BR"/>
        </a:p>
      </dgm:t>
    </dgm:pt>
    <dgm:pt modelId="{D7393878-9AAF-4330-B28F-304960CE1684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SFC</a:t>
          </a:r>
          <a:endParaRPr lang="pt-BR" dirty="0"/>
        </a:p>
      </dgm:t>
    </dgm:pt>
    <dgm:pt modelId="{D6A33F6B-F244-4C9A-B20B-B5908DF255BA}" type="parTrans" cxnId="{7DE1FA9A-EBFE-426A-96FD-2422F828A92E}">
      <dgm:prSet/>
      <dgm:spPr/>
      <dgm:t>
        <a:bodyPr/>
        <a:lstStyle/>
        <a:p>
          <a:endParaRPr lang="pt-BR"/>
        </a:p>
      </dgm:t>
    </dgm:pt>
    <dgm:pt modelId="{3B7088BD-18ED-4CB9-8ED3-F0D51711504D}" type="sibTrans" cxnId="{7DE1FA9A-EBFE-426A-96FD-2422F828A92E}">
      <dgm:prSet/>
      <dgm:spPr/>
      <dgm:t>
        <a:bodyPr/>
        <a:lstStyle/>
        <a:p>
          <a:endParaRPr lang="pt-BR"/>
        </a:p>
      </dgm:t>
    </dgm:pt>
    <dgm:pt modelId="{8F6B6B3D-E0C9-4D68-9D8C-B726A9ED3BFF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STPC</a:t>
          </a:r>
          <a:endParaRPr lang="pt-BR" dirty="0"/>
        </a:p>
      </dgm:t>
    </dgm:pt>
    <dgm:pt modelId="{01D6FBA1-D686-4F20-9C17-E05B5F76C6CA}" type="parTrans" cxnId="{012E09E9-E118-4328-BCB1-42F173FA2A21}">
      <dgm:prSet/>
      <dgm:spPr/>
      <dgm:t>
        <a:bodyPr/>
        <a:lstStyle/>
        <a:p>
          <a:endParaRPr lang="pt-BR"/>
        </a:p>
      </dgm:t>
    </dgm:pt>
    <dgm:pt modelId="{5DBE13B1-6D11-4E65-90CE-E42751247F74}" type="sibTrans" cxnId="{012E09E9-E118-4328-BCB1-42F173FA2A21}">
      <dgm:prSet/>
      <dgm:spPr/>
      <dgm:t>
        <a:bodyPr/>
        <a:lstStyle/>
        <a:p>
          <a:endParaRPr lang="pt-BR"/>
        </a:p>
      </dgm:t>
    </dgm:pt>
    <dgm:pt modelId="{083895D2-DD3E-4799-91EB-52DEA7A14175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CRG</a:t>
          </a:r>
          <a:endParaRPr lang="pt-BR" dirty="0"/>
        </a:p>
      </dgm:t>
    </dgm:pt>
    <dgm:pt modelId="{86666FB6-DC88-4A1E-8F42-48FEDDBC8D95}" type="parTrans" cxnId="{AFC39414-B195-45C9-A122-BB503603A975}">
      <dgm:prSet/>
      <dgm:spPr/>
      <dgm:t>
        <a:bodyPr/>
        <a:lstStyle/>
        <a:p>
          <a:endParaRPr lang="pt-BR"/>
        </a:p>
      </dgm:t>
    </dgm:pt>
    <dgm:pt modelId="{122E7BAE-09C3-4D77-AA9F-C2CAE72C1130}" type="sibTrans" cxnId="{AFC39414-B195-45C9-A122-BB503603A975}">
      <dgm:prSet/>
      <dgm:spPr/>
      <dgm:t>
        <a:bodyPr/>
        <a:lstStyle/>
        <a:p>
          <a:endParaRPr lang="pt-BR"/>
        </a:p>
      </dgm:t>
    </dgm:pt>
    <dgm:pt modelId="{AEFFFB10-5F21-4489-8B07-E3B31E82BEC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OGU</a:t>
          </a:r>
          <a:endParaRPr lang="pt-BR" dirty="0"/>
        </a:p>
      </dgm:t>
    </dgm:pt>
    <dgm:pt modelId="{D1D41387-14E6-44F9-8EA7-AF8B64C1AC8F}" type="parTrans" cxnId="{82B91C44-2F04-4E42-B2B3-82ABF1CA8A63}">
      <dgm:prSet/>
      <dgm:spPr/>
      <dgm:t>
        <a:bodyPr/>
        <a:lstStyle/>
        <a:p>
          <a:endParaRPr lang="pt-BR"/>
        </a:p>
      </dgm:t>
    </dgm:pt>
    <dgm:pt modelId="{484A3161-B44D-4F1B-ACC6-C329D3C93325}" type="sibTrans" cxnId="{82B91C44-2F04-4E42-B2B3-82ABF1CA8A63}">
      <dgm:prSet/>
      <dgm:spPr/>
      <dgm:t>
        <a:bodyPr/>
        <a:lstStyle/>
        <a:p>
          <a:endParaRPr lang="pt-BR"/>
        </a:p>
      </dgm:t>
    </dgm:pt>
    <dgm:pt modelId="{B285DAE8-59DD-407B-8A17-806E0EAF399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CGU/R nos Estados</a:t>
          </a:r>
          <a:endParaRPr lang="pt-BR" dirty="0"/>
        </a:p>
      </dgm:t>
    </dgm:pt>
    <dgm:pt modelId="{E177624A-B855-48BB-AF38-6973D4BA2ED3}" type="parTrans" cxnId="{37D27E02-B1FA-49BA-AABE-9DF39F1E9179}">
      <dgm:prSet/>
      <dgm:spPr/>
      <dgm:t>
        <a:bodyPr/>
        <a:lstStyle/>
        <a:p>
          <a:endParaRPr lang="pt-BR"/>
        </a:p>
      </dgm:t>
    </dgm:pt>
    <dgm:pt modelId="{05CE2B34-3FD8-4BCA-A3B1-DD1C641B3191}" type="sibTrans" cxnId="{37D27E02-B1FA-49BA-AABE-9DF39F1E9179}">
      <dgm:prSet/>
      <dgm:spPr/>
      <dgm:t>
        <a:bodyPr/>
        <a:lstStyle/>
        <a:p>
          <a:endParaRPr lang="pt-BR"/>
        </a:p>
      </dgm:t>
    </dgm:pt>
    <dgm:pt modelId="{7A054D66-F7D0-42B0-944F-206AC9BF8AD0}" type="pres">
      <dgm:prSet presAssocID="{84F051E0-C358-45AF-95B8-E8AE021BAC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A31923-FE20-4B07-9ABF-2B1DC3D51D76}" type="pres">
      <dgm:prSet presAssocID="{08653EC3-FDDA-4C93-9B04-701D385791D5}" presName="hierRoot1" presStyleCnt="0">
        <dgm:presLayoutVars>
          <dgm:hierBranch val="init"/>
        </dgm:presLayoutVars>
      </dgm:prSet>
      <dgm:spPr/>
    </dgm:pt>
    <dgm:pt modelId="{AEC5FA7A-0A85-4F86-8B34-F4316BD6085F}" type="pres">
      <dgm:prSet presAssocID="{08653EC3-FDDA-4C93-9B04-701D385791D5}" presName="rootComposite1" presStyleCnt="0"/>
      <dgm:spPr/>
    </dgm:pt>
    <dgm:pt modelId="{5C584477-B8DE-4240-AAEB-7FD90A8D379E}" type="pres">
      <dgm:prSet presAssocID="{08653EC3-FDDA-4C93-9B04-701D385791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07D198-55DE-48ED-A6D1-BAC5D1592092}" type="pres">
      <dgm:prSet presAssocID="{08653EC3-FDDA-4C93-9B04-701D385791D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CA39D2E7-DE11-4C65-ADC7-B76C836197D2}" type="pres">
      <dgm:prSet presAssocID="{08653EC3-FDDA-4C93-9B04-701D385791D5}" presName="hierChild2" presStyleCnt="0"/>
      <dgm:spPr/>
    </dgm:pt>
    <dgm:pt modelId="{898EA4F0-51F5-41A2-8747-4E121ADFDC4C}" type="pres">
      <dgm:prSet presAssocID="{D6A33F6B-F244-4C9A-B20B-B5908DF255BA}" presName="Name37" presStyleLbl="parChTrans1D2" presStyleIdx="0" presStyleCnt="5"/>
      <dgm:spPr/>
      <dgm:t>
        <a:bodyPr/>
        <a:lstStyle/>
        <a:p>
          <a:endParaRPr lang="pt-BR"/>
        </a:p>
      </dgm:t>
    </dgm:pt>
    <dgm:pt modelId="{292428A1-FD30-4720-A721-131F40B7D085}" type="pres">
      <dgm:prSet presAssocID="{D7393878-9AAF-4330-B28F-304960CE1684}" presName="hierRoot2" presStyleCnt="0">
        <dgm:presLayoutVars>
          <dgm:hierBranch val="init"/>
        </dgm:presLayoutVars>
      </dgm:prSet>
      <dgm:spPr/>
    </dgm:pt>
    <dgm:pt modelId="{CC2F1E1A-AED3-410C-A54C-D04BB8E69AF0}" type="pres">
      <dgm:prSet presAssocID="{D7393878-9AAF-4330-B28F-304960CE1684}" presName="rootComposite" presStyleCnt="0"/>
      <dgm:spPr/>
    </dgm:pt>
    <dgm:pt modelId="{A48D94EA-CEF5-4F91-8E24-6755E65FE22C}" type="pres">
      <dgm:prSet presAssocID="{D7393878-9AAF-4330-B28F-304960CE1684}" presName="rootText" presStyleLbl="node2" presStyleIdx="0" presStyleCnt="4" custLinFactY="-456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E3C7DF-3381-4472-8DA2-575DAA98C863}" type="pres">
      <dgm:prSet presAssocID="{D7393878-9AAF-4330-B28F-304960CE1684}" presName="rootConnector" presStyleLbl="node2" presStyleIdx="0" presStyleCnt="4"/>
      <dgm:spPr/>
      <dgm:t>
        <a:bodyPr/>
        <a:lstStyle/>
        <a:p>
          <a:endParaRPr lang="pt-BR"/>
        </a:p>
      </dgm:t>
    </dgm:pt>
    <dgm:pt modelId="{41F9088B-37E1-4735-A734-E5BAFF9E7CE8}" type="pres">
      <dgm:prSet presAssocID="{D7393878-9AAF-4330-B28F-304960CE1684}" presName="hierChild4" presStyleCnt="0"/>
      <dgm:spPr/>
    </dgm:pt>
    <dgm:pt modelId="{AAAB3CDB-37F3-463B-97CC-D925C116D13B}" type="pres">
      <dgm:prSet presAssocID="{D7393878-9AAF-4330-B28F-304960CE1684}" presName="hierChild5" presStyleCnt="0"/>
      <dgm:spPr/>
    </dgm:pt>
    <dgm:pt modelId="{132D3E5B-F759-40D8-8A30-C9E7D328B697}" type="pres">
      <dgm:prSet presAssocID="{01D6FBA1-D686-4F20-9C17-E05B5F76C6CA}" presName="Name37" presStyleLbl="parChTrans1D2" presStyleIdx="1" presStyleCnt="5"/>
      <dgm:spPr/>
      <dgm:t>
        <a:bodyPr/>
        <a:lstStyle/>
        <a:p>
          <a:endParaRPr lang="pt-BR"/>
        </a:p>
      </dgm:t>
    </dgm:pt>
    <dgm:pt modelId="{04DB95F4-A77F-4038-A9EF-D3BE0AB40575}" type="pres">
      <dgm:prSet presAssocID="{8F6B6B3D-E0C9-4D68-9D8C-B726A9ED3BFF}" presName="hierRoot2" presStyleCnt="0">
        <dgm:presLayoutVars>
          <dgm:hierBranch val="init"/>
        </dgm:presLayoutVars>
      </dgm:prSet>
      <dgm:spPr/>
    </dgm:pt>
    <dgm:pt modelId="{ED6C1FAD-007D-4370-A4DD-D2F1836E08BA}" type="pres">
      <dgm:prSet presAssocID="{8F6B6B3D-E0C9-4D68-9D8C-B726A9ED3BFF}" presName="rootComposite" presStyleCnt="0"/>
      <dgm:spPr/>
    </dgm:pt>
    <dgm:pt modelId="{531E203A-0147-49F2-B80A-8B6F8B94C9F6}" type="pres">
      <dgm:prSet presAssocID="{8F6B6B3D-E0C9-4D68-9D8C-B726A9ED3BFF}" presName="rootText" presStyleLbl="node2" presStyleIdx="1" presStyleCnt="4" custLinFactY="-456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F8D5D9-F63B-433A-B57F-CB34FC6A43DB}" type="pres">
      <dgm:prSet presAssocID="{8F6B6B3D-E0C9-4D68-9D8C-B726A9ED3BFF}" presName="rootConnector" presStyleLbl="node2" presStyleIdx="1" presStyleCnt="4"/>
      <dgm:spPr/>
      <dgm:t>
        <a:bodyPr/>
        <a:lstStyle/>
        <a:p>
          <a:endParaRPr lang="pt-BR"/>
        </a:p>
      </dgm:t>
    </dgm:pt>
    <dgm:pt modelId="{AE617D68-5356-40CD-937E-8BF486AFF832}" type="pres">
      <dgm:prSet presAssocID="{8F6B6B3D-E0C9-4D68-9D8C-B726A9ED3BFF}" presName="hierChild4" presStyleCnt="0"/>
      <dgm:spPr/>
    </dgm:pt>
    <dgm:pt modelId="{9BADCD13-C83B-4868-A7D5-0884693A38FE}" type="pres">
      <dgm:prSet presAssocID="{8F6B6B3D-E0C9-4D68-9D8C-B726A9ED3BFF}" presName="hierChild5" presStyleCnt="0"/>
      <dgm:spPr/>
    </dgm:pt>
    <dgm:pt modelId="{75DCFD12-3BD1-4D4D-AC58-570ED10F97D3}" type="pres">
      <dgm:prSet presAssocID="{86666FB6-DC88-4A1E-8F42-48FEDDBC8D95}" presName="Name37" presStyleLbl="parChTrans1D2" presStyleIdx="2" presStyleCnt="5"/>
      <dgm:spPr/>
      <dgm:t>
        <a:bodyPr/>
        <a:lstStyle/>
        <a:p>
          <a:endParaRPr lang="pt-BR"/>
        </a:p>
      </dgm:t>
    </dgm:pt>
    <dgm:pt modelId="{03E15AE3-6D12-4DF9-A9BD-09B6211D9E63}" type="pres">
      <dgm:prSet presAssocID="{083895D2-DD3E-4799-91EB-52DEA7A14175}" presName="hierRoot2" presStyleCnt="0">
        <dgm:presLayoutVars>
          <dgm:hierBranch val="init"/>
        </dgm:presLayoutVars>
      </dgm:prSet>
      <dgm:spPr/>
    </dgm:pt>
    <dgm:pt modelId="{E38E12DE-798F-4CDE-B8B4-ECDC814C5C4C}" type="pres">
      <dgm:prSet presAssocID="{083895D2-DD3E-4799-91EB-52DEA7A14175}" presName="rootComposite" presStyleCnt="0"/>
      <dgm:spPr/>
    </dgm:pt>
    <dgm:pt modelId="{3B19D1D5-BBE8-44AC-94AA-A7486EC73926}" type="pres">
      <dgm:prSet presAssocID="{083895D2-DD3E-4799-91EB-52DEA7A14175}" presName="rootText" presStyleLbl="node2" presStyleIdx="2" presStyleCnt="4" custLinFactY="-456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FE4BD2-301D-4ADE-887B-25B8D98FEF64}" type="pres">
      <dgm:prSet presAssocID="{083895D2-DD3E-4799-91EB-52DEA7A14175}" presName="rootConnector" presStyleLbl="node2" presStyleIdx="2" presStyleCnt="4"/>
      <dgm:spPr/>
      <dgm:t>
        <a:bodyPr/>
        <a:lstStyle/>
        <a:p>
          <a:endParaRPr lang="pt-BR"/>
        </a:p>
      </dgm:t>
    </dgm:pt>
    <dgm:pt modelId="{A30CDDEF-AD1B-48EF-833D-621EC99E6C4A}" type="pres">
      <dgm:prSet presAssocID="{083895D2-DD3E-4799-91EB-52DEA7A14175}" presName="hierChild4" presStyleCnt="0"/>
      <dgm:spPr/>
    </dgm:pt>
    <dgm:pt modelId="{EF0F1530-60F5-4267-BAAE-113A22127066}" type="pres">
      <dgm:prSet presAssocID="{083895D2-DD3E-4799-91EB-52DEA7A14175}" presName="hierChild5" presStyleCnt="0"/>
      <dgm:spPr/>
    </dgm:pt>
    <dgm:pt modelId="{4ADF127C-282C-49FA-97AA-B6CEAB48AE08}" type="pres">
      <dgm:prSet presAssocID="{D1D41387-14E6-44F9-8EA7-AF8B64C1AC8F}" presName="Name37" presStyleLbl="parChTrans1D2" presStyleIdx="3" presStyleCnt="5"/>
      <dgm:spPr/>
      <dgm:t>
        <a:bodyPr/>
        <a:lstStyle/>
        <a:p>
          <a:endParaRPr lang="pt-BR"/>
        </a:p>
      </dgm:t>
    </dgm:pt>
    <dgm:pt modelId="{A7C65145-A680-408C-A5EF-E609292B9723}" type="pres">
      <dgm:prSet presAssocID="{AEFFFB10-5F21-4489-8B07-E3B31E82BEC4}" presName="hierRoot2" presStyleCnt="0">
        <dgm:presLayoutVars>
          <dgm:hierBranch val="init"/>
        </dgm:presLayoutVars>
      </dgm:prSet>
      <dgm:spPr/>
    </dgm:pt>
    <dgm:pt modelId="{394DCA94-3D5F-45CD-9294-6CC69B26F99B}" type="pres">
      <dgm:prSet presAssocID="{AEFFFB10-5F21-4489-8B07-E3B31E82BEC4}" presName="rootComposite" presStyleCnt="0"/>
      <dgm:spPr/>
    </dgm:pt>
    <dgm:pt modelId="{F52315FD-ED4D-4F50-8891-1FE016B7D651}" type="pres">
      <dgm:prSet presAssocID="{AEFFFB10-5F21-4489-8B07-E3B31E82BEC4}" presName="rootText" presStyleLbl="node2" presStyleIdx="3" presStyleCnt="4" custLinFactY="-4566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7DA3A45-0BE3-4C54-B3C1-E4034EFE8D64}" type="pres">
      <dgm:prSet presAssocID="{AEFFFB10-5F21-4489-8B07-E3B31E82BEC4}" presName="rootConnector" presStyleLbl="node2" presStyleIdx="3" presStyleCnt="4"/>
      <dgm:spPr/>
      <dgm:t>
        <a:bodyPr/>
        <a:lstStyle/>
        <a:p>
          <a:endParaRPr lang="pt-BR"/>
        </a:p>
      </dgm:t>
    </dgm:pt>
    <dgm:pt modelId="{C1D3DBE8-E8D8-42B3-A20B-A6E53EB3251F}" type="pres">
      <dgm:prSet presAssocID="{AEFFFB10-5F21-4489-8B07-E3B31E82BEC4}" presName="hierChild4" presStyleCnt="0"/>
      <dgm:spPr/>
    </dgm:pt>
    <dgm:pt modelId="{DCD1109D-D3E9-4693-8472-772DABC31655}" type="pres">
      <dgm:prSet presAssocID="{AEFFFB10-5F21-4489-8B07-E3B31E82BEC4}" presName="hierChild5" presStyleCnt="0"/>
      <dgm:spPr/>
    </dgm:pt>
    <dgm:pt modelId="{2A128CE4-5F8B-4E1F-A9EA-08FA0F4D8612}" type="pres">
      <dgm:prSet presAssocID="{08653EC3-FDDA-4C93-9B04-701D385791D5}" presName="hierChild3" presStyleCnt="0"/>
      <dgm:spPr/>
    </dgm:pt>
    <dgm:pt modelId="{C2E9ADDD-CAF1-4867-8E9A-2531526123C3}" type="pres">
      <dgm:prSet presAssocID="{8178AF60-318D-498F-8082-FCBAB9C33490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F9E355FD-B774-4B99-B9AA-5A7D33A14BB3}" type="pres">
      <dgm:prSet presAssocID="{37E49CC1-5CC5-4BED-B08C-93234762D67F}" presName="hierRoot3" presStyleCnt="0">
        <dgm:presLayoutVars>
          <dgm:hierBranch val="init"/>
        </dgm:presLayoutVars>
      </dgm:prSet>
      <dgm:spPr/>
    </dgm:pt>
    <dgm:pt modelId="{0A40550D-21E3-4A3B-954C-311C3952A7F8}" type="pres">
      <dgm:prSet presAssocID="{37E49CC1-5CC5-4BED-B08C-93234762D67F}" presName="rootComposite3" presStyleCnt="0"/>
      <dgm:spPr/>
    </dgm:pt>
    <dgm:pt modelId="{749C82EA-F120-4B71-9CCA-931A4E87A26A}" type="pres">
      <dgm:prSet presAssocID="{37E49CC1-5CC5-4BED-B08C-93234762D67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A189E3-A802-47E4-9B66-E4B226469F93}" type="pres">
      <dgm:prSet presAssocID="{37E49CC1-5CC5-4BED-B08C-93234762D67F}" presName="rootConnector3" presStyleLbl="asst1" presStyleIdx="0" presStyleCnt="1"/>
      <dgm:spPr/>
      <dgm:t>
        <a:bodyPr/>
        <a:lstStyle/>
        <a:p>
          <a:endParaRPr lang="pt-BR"/>
        </a:p>
      </dgm:t>
    </dgm:pt>
    <dgm:pt modelId="{65BCFC37-34AA-4246-A6E9-4B811ED3B431}" type="pres">
      <dgm:prSet presAssocID="{37E49CC1-5CC5-4BED-B08C-93234762D67F}" presName="hierChild6" presStyleCnt="0"/>
      <dgm:spPr/>
    </dgm:pt>
    <dgm:pt modelId="{7B5B4A8D-443A-488C-BAF4-CEF72279BF2B}" type="pres">
      <dgm:prSet presAssocID="{E177624A-B855-48BB-AF38-6973D4BA2ED3}" presName="Name37" presStyleLbl="parChTrans1D3" presStyleIdx="0" presStyleCnt="1"/>
      <dgm:spPr/>
      <dgm:t>
        <a:bodyPr/>
        <a:lstStyle/>
        <a:p>
          <a:endParaRPr lang="pt-BR"/>
        </a:p>
      </dgm:t>
    </dgm:pt>
    <dgm:pt modelId="{09FE8077-4991-4431-AADB-2AF5B7D35624}" type="pres">
      <dgm:prSet presAssocID="{B285DAE8-59DD-407B-8A17-806E0EAF3996}" presName="hierRoot2" presStyleCnt="0">
        <dgm:presLayoutVars>
          <dgm:hierBranch val="init"/>
        </dgm:presLayoutVars>
      </dgm:prSet>
      <dgm:spPr/>
    </dgm:pt>
    <dgm:pt modelId="{4471A83F-87C7-428A-B7E5-44CC2B874966}" type="pres">
      <dgm:prSet presAssocID="{B285DAE8-59DD-407B-8A17-806E0EAF3996}" presName="rootComposite" presStyleCnt="0"/>
      <dgm:spPr/>
    </dgm:pt>
    <dgm:pt modelId="{B9BA0413-81F4-448E-AFDC-1550819A4C66}" type="pres">
      <dgm:prSet presAssocID="{B285DAE8-59DD-407B-8A17-806E0EAF3996}" presName="rootText" presStyleLbl="node3" presStyleIdx="0" presStyleCnt="1" custLinFactY="111733" custLinFactNeighborX="-5587" custLinFactNeighborY="2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930955-5CF5-4476-82DB-43FCCA15212E}" type="pres">
      <dgm:prSet presAssocID="{B285DAE8-59DD-407B-8A17-806E0EAF3996}" presName="rootConnector" presStyleLbl="node3" presStyleIdx="0" presStyleCnt="1"/>
      <dgm:spPr/>
      <dgm:t>
        <a:bodyPr/>
        <a:lstStyle/>
        <a:p>
          <a:endParaRPr lang="pt-BR"/>
        </a:p>
      </dgm:t>
    </dgm:pt>
    <dgm:pt modelId="{0F049AA9-E77F-4B90-B937-1653B9373C80}" type="pres">
      <dgm:prSet presAssocID="{B285DAE8-59DD-407B-8A17-806E0EAF3996}" presName="hierChild4" presStyleCnt="0"/>
      <dgm:spPr/>
    </dgm:pt>
    <dgm:pt modelId="{196289F4-326A-451A-BB90-7F01CD96C4A6}" type="pres">
      <dgm:prSet presAssocID="{B285DAE8-59DD-407B-8A17-806E0EAF3996}" presName="hierChild5" presStyleCnt="0"/>
      <dgm:spPr/>
    </dgm:pt>
    <dgm:pt modelId="{F9BB7875-4C72-4A13-A437-2C49C3849B7F}" type="pres">
      <dgm:prSet presAssocID="{37E49CC1-5CC5-4BED-B08C-93234762D67F}" presName="hierChild7" presStyleCnt="0"/>
      <dgm:spPr/>
    </dgm:pt>
  </dgm:ptLst>
  <dgm:cxnLst>
    <dgm:cxn modelId="{003B9BDC-97FE-4B21-8EF9-3EC995067FC6}" type="presOf" srcId="{083895D2-DD3E-4799-91EB-52DEA7A14175}" destId="{EEFE4BD2-301D-4ADE-887B-25B8D98FEF64}" srcOrd="1" destOrd="0" presId="urn:microsoft.com/office/officeart/2005/8/layout/orgChart1"/>
    <dgm:cxn modelId="{7DE1FA9A-EBFE-426A-96FD-2422F828A92E}" srcId="{08653EC3-FDDA-4C93-9B04-701D385791D5}" destId="{D7393878-9AAF-4330-B28F-304960CE1684}" srcOrd="1" destOrd="0" parTransId="{D6A33F6B-F244-4C9A-B20B-B5908DF255BA}" sibTransId="{3B7088BD-18ED-4CB9-8ED3-F0D51711504D}"/>
    <dgm:cxn modelId="{80197011-5672-4E53-B6C4-866B2AA4B147}" type="presOf" srcId="{B285DAE8-59DD-407B-8A17-806E0EAF3996}" destId="{B9BA0413-81F4-448E-AFDC-1550819A4C66}" srcOrd="0" destOrd="0" presId="urn:microsoft.com/office/officeart/2005/8/layout/orgChart1"/>
    <dgm:cxn modelId="{941F630B-1793-4120-A23A-9F5D7C18C5C7}" type="presOf" srcId="{B285DAE8-59DD-407B-8A17-806E0EAF3996}" destId="{DD930955-5CF5-4476-82DB-43FCCA15212E}" srcOrd="1" destOrd="0" presId="urn:microsoft.com/office/officeart/2005/8/layout/orgChart1"/>
    <dgm:cxn modelId="{05CBBEA2-B717-4D55-94C5-7A2FC0D8DCA7}" type="presOf" srcId="{01D6FBA1-D686-4F20-9C17-E05B5F76C6CA}" destId="{132D3E5B-F759-40D8-8A30-C9E7D328B697}" srcOrd="0" destOrd="0" presId="urn:microsoft.com/office/officeart/2005/8/layout/orgChart1"/>
    <dgm:cxn modelId="{6ECCB52D-1A38-4663-B08B-3BFC9E336334}" type="presOf" srcId="{37E49CC1-5CC5-4BED-B08C-93234762D67F}" destId="{749C82EA-F120-4B71-9CCA-931A4E87A26A}" srcOrd="0" destOrd="0" presId="urn:microsoft.com/office/officeart/2005/8/layout/orgChart1"/>
    <dgm:cxn modelId="{BCDF2EC6-D402-4DB7-ACEF-46FCF3DA7365}" type="presOf" srcId="{08653EC3-FDDA-4C93-9B04-701D385791D5}" destId="{5C584477-B8DE-4240-AAEB-7FD90A8D379E}" srcOrd="0" destOrd="0" presId="urn:microsoft.com/office/officeart/2005/8/layout/orgChart1"/>
    <dgm:cxn modelId="{82B91C44-2F04-4E42-B2B3-82ABF1CA8A63}" srcId="{08653EC3-FDDA-4C93-9B04-701D385791D5}" destId="{AEFFFB10-5F21-4489-8B07-E3B31E82BEC4}" srcOrd="4" destOrd="0" parTransId="{D1D41387-14E6-44F9-8EA7-AF8B64C1AC8F}" sibTransId="{484A3161-B44D-4F1B-ACC6-C329D3C93325}"/>
    <dgm:cxn modelId="{6341B2BE-7B52-49E7-91D3-F111F64E1176}" type="presOf" srcId="{D1D41387-14E6-44F9-8EA7-AF8B64C1AC8F}" destId="{4ADF127C-282C-49FA-97AA-B6CEAB48AE08}" srcOrd="0" destOrd="0" presId="urn:microsoft.com/office/officeart/2005/8/layout/orgChart1"/>
    <dgm:cxn modelId="{54FBB065-DE6B-415A-B879-4FBD29B501FD}" srcId="{08653EC3-FDDA-4C93-9B04-701D385791D5}" destId="{37E49CC1-5CC5-4BED-B08C-93234762D67F}" srcOrd="0" destOrd="0" parTransId="{8178AF60-318D-498F-8082-FCBAB9C33490}" sibTransId="{89E2C368-524A-4F4A-BD34-F649B7BFD37B}"/>
    <dgm:cxn modelId="{D58B51F3-FACA-45D2-9F27-2B285197CAC2}" type="presOf" srcId="{AEFFFB10-5F21-4489-8B07-E3B31E82BEC4}" destId="{F52315FD-ED4D-4F50-8891-1FE016B7D651}" srcOrd="0" destOrd="0" presId="urn:microsoft.com/office/officeart/2005/8/layout/orgChart1"/>
    <dgm:cxn modelId="{00AC9822-B877-416A-9425-BB277D3AB2A8}" type="presOf" srcId="{E177624A-B855-48BB-AF38-6973D4BA2ED3}" destId="{7B5B4A8D-443A-488C-BAF4-CEF72279BF2B}" srcOrd="0" destOrd="0" presId="urn:microsoft.com/office/officeart/2005/8/layout/orgChart1"/>
    <dgm:cxn modelId="{652ACD68-F42F-461A-8D5B-70F43218FE44}" type="presOf" srcId="{8178AF60-318D-498F-8082-FCBAB9C33490}" destId="{C2E9ADDD-CAF1-4867-8E9A-2531526123C3}" srcOrd="0" destOrd="0" presId="urn:microsoft.com/office/officeart/2005/8/layout/orgChart1"/>
    <dgm:cxn modelId="{EDC00BF5-BB81-4DD6-AB1E-A09D5BA03835}" type="presOf" srcId="{37E49CC1-5CC5-4BED-B08C-93234762D67F}" destId="{81A189E3-A802-47E4-9B66-E4B226469F93}" srcOrd="1" destOrd="0" presId="urn:microsoft.com/office/officeart/2005/8/layout/orgChart1"/>
    <dgm:cxn modelId="{37D27E02-B1FA-49BA-AABE-9DF39F1E9179}" srcId="{37E49CC1-5CC5-4BED-B08C-93234762D67F}" destId="{B285DAE8-59DD-407B-8A17-806E0EAF3996}" srcOrd="0" destOrd="0" parTransId="{E177624A-B855-48BB-AF38-6973D4BA2ED3}" sibTransId="{05CE2B34-3FD8-4BCA-A3B1-DD1C641B3191}"/>
    <dgm:cxn modelId="{2501E514-6F50-4D5D-905E-91B2C8F2BA1D}" type="presOf" srcId="{84F051E0-C358-45AF-95B8-E8AE021BACFD}" destId="{7A054D66-F7D0-42B0-944F-206AC9BF8AD0}" srcOrd="0" destOrd="0" presId="urn:microsoft.com/office/officeart/2005/8/layout/orgChart1"/>
    <dgm:cxn modelId="{7BC346B5-89B6-4F07-804C-EAF69863FDA9}" type="presOf" srcId="{D7393878-9AAF-4330-B28F-304960CE1684}" destId="{FFE3C7DF-3381-4472-8DA2-575DAA98C863}" srcOrd="1" destOrd="0" presId="urn:microsoft.com/office/officeart/2005/8/layout/orgChart1"/>
    <dgm:cxn modelId="{02B910EE-6659-470C-BDE2-B1A33B30F849}" type="presOf" srcId="{8F6B6B3D-E0C9-4D68-9D8C-B726A9ED3BFF}" destId="{5DF8D5D9-F63B-433A-B57F-CB34FC6A43DB}" srcOrd="1" destOrd="0" presId="urn:microsoft.com/office/officeart/2005/8/layout/orgChart1"/>
    <dgm:cxn modelId="{AFC39414-B195-45C9-A122-BB503603A975}" srcId="{08653EC3-FDDA-4C93-9B04-701D385791D5}" destId="{083895D2-DD3E-4799-91EB-52DEA7A14175}" srcOrd="3" destOrd="0" parTransId="{86666FB6-DC88-4A1E-8F42-48FEDDBC8D95}" sibTransId="{122E7BAE-09C3-4D77-AA9F-C2CAE72C1130}"/>
    <dgm:cxn modelId="{012E09E9-E118-4328-BCB1-42F173FA2A21}" srcId="{08653EC3-FDDA-4C93-9B04-701D385791D5}" destId="{8F6B6B3D-E0C9-4D68-9D8C-B726A9ED3BFF}" srcOrd="2" destOrd="0" parTransId="{01D6FBA1-D686-4F20-9C17-E05B5F76C6CA}" sibTransId="{5DBE13B1-6D11-4E65-90CE-E42751247F74}"/>
    <dgm:cxn modelId="{F974C9DC-3B75-4705-8B33-ACA0FBEAF7A5}" srcId="{84F051E0-C358-45AF-95B8-E8AE021BACFD}" destId="{08653EC3-FDDA-4C93-9B04-701D385791D5}" srcOrd="0" destOrd="0" parTransId="{063508B4-62F1-4465-AB44-D132A9583742}" sibTransId="{40FD5D55-230C-4F6D-A0A9-431882088008}"/>
    <dgm:cxn modelId="{729A5EA4-4998-4E9D-9F82-B93DFF621ADD}" type="presOf" srcId="{08653EC3-FDDA-4C93-9B04-701D385791D5}" destId="{9A07D198-55DE-48ED-A6D1-BAC5D1592092}" srcOrd="1" destOrd="0" presId="urn:microsoft.com/office/officeart/2005/8/layout/orgChart1"/>
    <dgm:cxn modelId="{3D3891F6-2FD0-440C-B160-C0CCCA60A06B}" type="presOf" srcId="{D7393878-9AAF-4330-B28F-304960CE1684}" destId="{A48D94EA-CEF5-4F91-8E24-6755E65FE22C}" srcOrd="0" destOrd="0" presId="urn:microsoft.com/office/officeart/2005/8/layout/orgChart1"/>
    <dgm:cxn modelId="{30507315-4D78-491A-8F88-7328D9352586}" type="presOf" srcId="{D6A33F6B-F244-4C9A-B20B-B5908DF255BA}" destId="{898EA4F0-51F5-41A2-8747-4E121ADFDC4C}" srcOrd="0" destOrd="0" presId="urn:microsoft.com/office/officeart/2005/8/layout/orgChart1"/>
    <dgm:cxn modelId="{369F2344-46F4-4270-9274-D0D4584F9E6B}" type="presOf" srcId="{083895D2-DD3E-4799-91EB-52DEA7A14175}" destId="{3B19D1D5-BBE8-44AC-94AA-A7486EC73926}" srcOrd="0" destOrd="0" presId="urn:microsoft.com/office/officeart/2005/8/layout/orgChart1"/>
    <dgm:cxn modelId="{7EF38027-D224-4CE6-8D31-311D59AAD9C4}" type="presOf" srcId="{AEFFFB10-5F21-4489-8B07-E3B31E82BEC4}" destId="{F7DA3A45-0BE3-4C54-B3C1-E4034EFE8D64}" srcOrd="1" destOrd="0" presId="urn:microsoft.com/office/officeart/2005/8/layout/orgChart1"/>
    <dgm:cxn modelId="{1C093336-6E44-49E4-B0A0-DBC6954B3778}" type="presOf" srcId="{8F6B6B3D-E0C9-4D68-9D8C-B726A9ED3BFF}" destId="{531E203A-0147-49F2-B80A-8B6F8B94C9F6}" srcOrd="0" destOrd="0" presId="urn:microsoft.com/office/officeart/2005/8/layout/orgChart1"/>
    <dgm:cxn modelId="{C45336C2-D12A-4AF3-B929-739FB1BC9E46}" type="presOf" srcId="{86666FB6-DC88-4A1E-8F42-48FEDDBC8D95}" destId="{75DCFD12-3BD1-4D4D-AC58-570ED10F97D3}" srcOrd="0" destOrd="0" presId="urn:microsoft.com/office/officeart/2005/8/layout/orgChart1"/>
    <dgm:cxn modelId="{3AD91EDD-8220-499C-A9F6-BBF390FD9205}" type="presParOf" srcId="{7A054D66-F7D0-42B0-944F-206AC9BF8AD0}" destId="{8BA31923-FE20-4B07-9ABF-2B1DC3D51D76}" srcOrd="0" destOrd="0" presId="urn:microsoft.com/office/officeart/2005/8/layout/orgChart1"/>
    <dgm:cxn modelId="{BC87AA13-BB7F-4ECA-A9F4-55B9D64646BF}" type="presParOf" srcId="{8BA31923-FE20-4B07-9ABF-2B1DC3D51D76}" destId="{AEC5FA7A-0A85-4F86-8B34-F4316BD6085F}" srcOrd="0" destOrd="0" presId="urn:microsoft.com/office/officeart/2005/8/layout/orgChart1"/>
    <dgm:cxn modelId="{F285DEA9-B56F-4E93-8064-171F1D249B30}" type="presParOf" srcId="{AEC5FA7A-0A85-4F86-8B34-F4316BD6085F}" destId="{5C584477-B8DE-4240-AAEB-7FD90A8D379E}" srcOrd="0" destOrd="0" presId="urn:microsoft.com/office/officeart/2005/8/layout/orgChart1"/>
    <dgm:cxn modelId="{7CA0A802-7487-4181-B07C-90D76E2D0BC7}" type="presParOf" srcId="{AEC5FA7A-0A85-4F86-8B34-F4316BD6085F}" destId="{9A07D198-55DE-48ED-A6D1-BAC5D1592092}" srcOrd="1" destOrd="0" presId="urn:microsoft.com/office/officeart/2005/8/layout/orgChart1"/>
    <dgm:cxn modelId="{772DFBC1-651D-41EA-B61C-C6ADF2B358EE}" type="presParOf" srcId="{8BA31923-FE20-4B07-9ABF-2B1DC3D51D76}" destId="{CA39D2E7-DE11-4C65-ADC7-B76C836197D2}" srcOrd="1" destOrd="0" presId="urn:microsoft.com/office/officeart/2005/8/layout/orgChart1"/>
    <dgm:cxn modelId="{C91D01BC-8010-4FE9-B5AD-573728C4125C}" type="presParOf" srcId="{CA39D2E7-DE11-4C65-ADC7-B76C836197D2}" destId="{898EA4F0-51F5-41A2-8747-4E121ADFDC4C}" srcOrd="0" destOrd="0" presId="urn:microsoft.com/office/officeart/2005/8/layout/orgChart1"/>
    <dgm:cxn modelId="{D476BCBA-0EED-4D81-975D-1843441686DD}" type="presParOf" srcId="{CA39D2E7-DE11-4C65-ADC7-B76C836197D2}" destId="{292428A1-FD30-4720-A721-131F40B7D085}" srcOrd="1" destOrd="0" presId="urn:microsoft.com/office/officeart/2005/8/layout/orgChart1"/>
    <dgm:cxn modelId="{718648C6-1C27-4407-9110-809A351D022C}" type="presParOf" srcId="{292428A1-FD30-4720-A721-131F40B7D085}" destId="{CC2F1E1A-AED3-410C-A54C-D04BB8E69AF0}" srcOrd="0" destOrd="0" presId="urn:microsoft.com/office/officeart/2005/8/layout/orgChart1"/>
    <dgm:cxn modelId="{E5B999BA-DB82-4331-8246-056F3D270160}" type="presParOf" srcId="{CC2F1E1A-AED3-410C-A54C-D04BB8E69AF0}" destId="{A48D94EA-CEF5-4F91-8E24-6755E65FE22C}" srcOrd="0" destOrd="0" presId="urn:microsoft.com/office/officeart/2005/8/layout/orgChart1"/>
    <dgm:cxn modelId="{1E5604AB-4C02-4406-BF6D-3D36AD224DF7}" type="presParOf" srcId="{CC2F1E1A-AED3-410C-A54C-D04BB8E69AF0}" destId="{FFE3C7DF-3381-4472-8DA2-575DAA98C863}" srcOrd="1" destOrd="0" presId="urn:microsoft.com/office/officeart/2005/8/layout/orgChart1"/>
    <dgm:cxn modelId="{2CD9A32B-7CA4-4428-B202-9DC8A1EC4360}" type="presParOf" srcId="{292428A1-FD30-4720-A721-131F40B7D085}" destId="{41F9088B-37E1-4735-A734-E5BAFF9E7CE8}" srcOrd="1" destOrd="0" presId="urn:microsoft.com/office/officeart/2005/8/layout/orgChart1"/>
    <dgm:cxn modelId="{85CE36DC-4F02-45C7-9C3E-E97C1B556BFA}" type="presParOf" srcId="{292428A1-FD30-4720-A721-131F40B7D085}" destId="{AAAB3CDB-37F3-463B-97CC-D925C116D13B}" srcOrd="2" destOrd="0" presId="urn:microsoft.com/office/officeart/2005/8/layout/orgChart1"/>
    <dgm:cxn modelId="{42EA3DCB-3D10-41CE-9677-3E89AD6B065D}" type="presParOf" srcId="{CA39D2E7-DE11-4C65-ADC7-B76C836197D2}" destId="{132D3E5B-F759-40D8-8A30-C9E7D328B697}" srcOrd="2" destOrd="0" presId="urn:microsoft.com/office/officeart/2005/8/layout/orgChart1"/>
    <dgm:cxn modelId="{D90B032C-13C2-4140-A213-2E2C4A510A3C}" type="presParOf" srcId="{CA39D2E7-DE11-4C65-ADC7-B76C836197D2}" destId="{04DB95F4-A77F-4038-A9EF-D3BE0AB40575}" srcOrd="3" destOrd="0" presId="urn:microsoft.com/office/officeart/2005/8/layout/orgChart1"/>
    <dgm:cxn modelId="{A618D193-44B3-4788-B713-B99DCBBAB8F0}" type="presParOf" srcId="{04DB95F4-A77F-4038-A9EF-D3BE0AB40575}" destId="{ED6C1FAD-007D-4370-A4DD-D2F1836E08BA}" srcOrd="0" destOrd="0" presId="urn:microsoft.com/office/officeart/2005/8/layout/orgChart1"/>
    <dgm:cxn modelId="{D45C25C1-7C56-41DB-A834-F78A4E854661}" type="presParOf" srcId="{ED6C1FAD-007D-4370-A4DD-D2F1836E08BA}" destId="{531E203A-0147-49F2-B80A-8B6F8B94C9F6}" srcOrd="0" destOrd="0" presId="urn:microsoft.com/office/officeart/2005/8/layout/orgChart1"/>
    <dgm:cxn modelId="{71ADFBDB-7D8E-4EEC-8EAE-FC0281E062C3}" type="presParOf" srcId="{ED6C1FAD-007D-4370-A4DD-D2F1836E08BA}" destId="{5DF8D5D9-F63B-433A-B57F-CB34FC6A43DB}" srcOrd="1" destOrd="0" presId="urn:microsoft.com/office/officeart/2005/8/layout/orgChart1"/>
    <dgm:cxn modelId="{AC3D19F5-011A-4314-898D-EE8D48202B2A}" type="presParOf" srcId="{04DB95F4-A77F-4038-A9EF-D3BE0AB40575}" destId="{AE617D68-5356-40CD-937E-8BF486AFF832}" srcOrd="1" destOrd="0" presId="urn:microsoft.com/office/officeart/2005/8/layout/orgChart1"/>
    <dgm:cxn modelId="{B7514356-623A-4827-932F-897D852FE25E}" type="presParOf" srcId="{04DB95F4-A77F-4038-A9EF-D3BE0AB40575}" destId="{9BADCD13-C83B-4868-A7D5-0884693A38FE}" srcOrd="2" destOrd="0" presId="urn:microsoft.com/office/officeart/2005/8/layout/orgChart1"/>
    <dgm:cxn modelId="{A09D0872-E437-44F1-BEFB-AE4449A092F1}" type="presParOf" srcId="{CA39D2E7-DE11-4C65-ADC7-B76C836197D2}" destId="{75DCFD12-3BD1-4D4D-AC58-570ED10F97D3}" srcOrd="4" destOrd="0" presId="urn:microsoft.com/office/officeart/2005/8/layout/orgChart1"/>
    <dgm:cxn modelId="{7970ADBF-F8B0-4A64-A517-AAA60FD86C75}" type="presParOf" srcId="{CA39D2E7-DE11-4C65-ADC7-B76C836197D2}" destId="{03E15AE3-6D12-4DF9-A9BD-09B6211D9E63}" srcOrd="5" destOrd="0" presId="urn:microsoft.com/office/officeart/2005/8/layout/orgChart1"/>
    <dgm:cxn modelId="{0CB22954-160A-43A1-8E5F-E8E7AB376E3A}" type="presParOf" srcId="{03E15AE3-6D12-4DF9-A9BD-09B6211D9E63}" destId="{E38E12DE-798F-4CDE-B8B4-ECDC814C5C4C}" srcOrd="0" destOrd="0" presId="urn:microsoft.com/office/officeart/2005/8/layout/orgChart1"/>
    <dgm:cxn modelId="{1DB51383-879B-4137-9EF1-7702F090DD5A}" type="presParOf" srcId="{E38E12DE-798F-4CDE-B8B4-ECDC814C5C4C}" destId="{3B19D1D5-BBE8-44AC-94AA-A7486EC73926}" srcOrd="0" destOrd="0" presId="urn:microsoft.com/office/officeart/2005/8/layout/orgChart1"/>
    <dgm:cxn modelId="{2A36AEDC-9548-4D75-BBDA-A2072562E9B8}" type="presParOf" srcId="{E38E12DE-798F-4CDE-B8B4-ECDC814C5C4C}" destId="{EEFE4BD2-301D-4ADE-887B-25B8D98FEF64}" srcOrd="1" destOrd="0" presId="urn:microsoft.com/office/officeart/2005/8/layout/orgChart1"/>
    <dgm:cxn modelId="{70C9709B-7B20-4DD8-B2C5-B509683FCFEB}" type="presParOf" srcId="{03E15AE3-6D12-4DF9-A9BD-09B6211D9E63}" destId="{A30CDDEF-AD1B-48EF-833D-621EC99E6C4A}" srcOrd="1" destOrd="0" presId="urn:microsoft.com/office/officeart/2005/8/layout/orgChart1"/>
    <dgm:cxn modelId="{48B45DF5-EEAA-4598-A3A9-4FAE8F6265C5}" type="presParOf" srcId="{03E15AE3-6D12-4DF9-A9BD-09B6211D9E63}" destId="{EF0F1530-60F5-4267-BAAE-113A22127066}" srcOrd="2" destOrd="0" presId="urn:microsoft.com/office/officeart/2005/8/layout/orgChart1"/>
    <dgm:cxn modelId="{70796F88-5B35-4BEC-B435-F0A1A58210E0}" type="presParOf" srcId="{CA39D2E7-DE11-4C65-ADC7-B76C836197D2}" destId="{4ADF127C-282C-49FA-97AA-B6CEAB48AE08}" srcOrd="6" destOrd="0" presId="urn:microsoft.com/office/officeart/2005/8/layout/orgChart1"/>
    <dgm:cxn modelId="{3248D41E-B2C4-4691-A37F-8486C12D8260}" type="presParOf" srcId="{CA39D2E7-DE11-4C65-ADC7-B76C836197D2}" destId="{A7C65145-A680-408C-A5EF-E609292B9723}" srcOrd="7" destOrd="0" presId="urn:microsoft.com/office/officeart/2005/8/layout/orgChart1"/>
    <dgm:cxn modelId="{96E6332F-7620-429F-B7B5-7CB4EB0AABE3}" type="presParOf" srcId="{A7C65145-A680-408C-A5EF-E609292B9723}" destId="{394DCA94-3D5F-45CD-9294-6CC69B26F99B}" srcOrd="0" destOrd="0" presId="urn:microsoft.com/office/officeart/2005/8/layout/orgChart1"/>
    <dgm:cxn modelId="{7D7B46B7-0E31-483C-A4AC-DB243ECA09C3}" type="presParOf" srcId="{394DCA94-3D5F-45CD-9294-6CC69B26F99B}" destId="{F52315FD-ED4D-4F50-8891-1FE016B7D651}" srcOrd="0" destOrd="0" presId="urn:microsoft.com/office/officeart/2005/8/layout/orgChart1"/>
    <dgm:cxn modelId="{E00AD16B-3A96-42BB-B7CD-5C49A99949A9}" type="presParOf" srcId="{394DCA94-3D5F-45CD-9294-6CC69B26F99B}" destId="{F7DA3A45-0BE3-4C54-B3C1-E4034EFE8D64}" srcOrd="1" destOrd="0" presId="urn:microsoft.com/office/officeart/2005/8/layout/orgChart1"/>
    <dgm:cxn modelId="{B248BEB1-E2DD-495F-B943-A94612D2FD00}" type="presParOf" srcId="{A7C65145-A680-408C-A5EF-E609292B9723}" destId="{C1D3DBE8-E8D8-42B3-A20B-A6E53EB3251F}" srcOrd="1" destOrd="0" presId="urn:microsoft.com/office/officeart/2005/8/layout/orgChart1"/>
    <dgm:cxn modelId="{342A521B-148A-4EFD-BAFB-A9E89865E688}" type="presParOf" srcId="{A7C65145-A680-408C-A5EF-E609292B9723}" destId="{DCD1109D-D3E9-4693-8472-772DABC31655}" srcOrd="2" destOrd="0" presId="urn:microsoft.com/office/officeart/2005/8/layout/orgChart1"/>
    <dgm:cxn modelId="{7996AEF2-D105-4B74-AF68-80DCC930B702}" type="presParOf" srcId="{8BA31923-FE20-4B07-9ABF-2B1DC3D51D76}" destId="{2A128CE4-5F8B-4E1F-A9EA-08FA0F4D8612}" srcOrd="2" destOrd="0" presId="urn:microsoft.com/office/officeart/2005/8/layout/orgChart1"/>
    <dgm:cxn modelId="{0A2C3731-42BB-4303-8DD9-D431D33D09F8}" type="presParOf" srcId="{2A128CE4-5F8B-4E1F-A9EA-08FA0F4D8612}" destId="{C2E9ADDD-CAF1-4867-8E9A-2531526123C3}" srcOrd="0" destOrd="0" presId="urn:microsoft.com/office/officeart/2005/8/layout/orgChart1"/>
    <dgm:cxn modelId="{95AD60D2-C277-4D36-AAFB-404CB21352F2}" type="presParOf" srcId="{2A128CE4-5F8B-4E1F-A9EA-08FA0F4D8612}" destId="{F9E355FD-B774-4B99-B9AA-5A7D33A14BB3}" srcOrd="1" destOrd="0" presId="urn:microsoft.com/office/officeart/2005/8/layout/orgChart1"/>
    <dgm:cxn modelId="{33D46492-0C40-40DA-A34D-C5A3C8E90F79}" type="presParOf" srcId="{F9E355FD-B774-4B99-B9AA-5A7D33A14BB3}" destId="{0A40550D-21E3-4A3B-954C-311C3952A7F8}" srcOrd="0" destOrd="0" presId="urn:microsoft.com/office/officeart/2005/8/layout/orgChart1"/>
    <dgm:cxn modelId="{8113C501-2DC7-4328-8A9F-6BBCE2AE67AF}" type="presParOf" srcId="{0A40550D-21E3-4A3B-954C-311C3952A7F8}" destId="{749C82EA-F120-4B71-9CCA-931A4E87A26A}" srcOrd="0" destOrd="0" presId="urn:microsoft.com/office/officeart/2005/8/layout/orgChart1"/>
    <dgm:cxn modelId="{DD27DC73-04D8-46F4-94A1-AE567FF7E07D}" type="presParOf" srcId="{0A40550D-21E3-4A3B-954C-311C3952A7F8}" destId="{81A189E3-A802-47E4-9B66-E4B226469F93}" srcOrd="1" destOrd="0" presId="urn:microsoft.com/office/officeart/2005/8/layout/orgChart1"/>
    <dgm:cxn modelId="{D6DC3E11-0FCF-4763-85CD-27EC8C453B92}" type="presParOf" srcId="{F9E355FD-B774-4B99-B9AA-5A7D33A14BB3}" destId="{65BCFC37-34AA-4246-A6E9-4B811ED3B431}" srcOrd="1" destOrd="0" presId="urn:microsoft.com/office/officeart/2005/8/layout/orgChart1"/>
    <dgm:cxn modelId="{6ACD5F0D-A057-42F9-B012-3FA2BB859603}" type="presParOf" srcId="{65BCFC37-34AA-4246-A6E9-4B811ED3B431}" destId="{7B5B4A8D-443A-488C-BAF4-CEF72279BF2B}" srcOrd="0" destOrd="0" presId="urn:microsoft.com/office/officeart/2005/8/layout/orgChart1"/>
    <dgm:cxn modelId="{35AA7879-E208-48B1-8C63-67ED6C439084}" type="presParOf" srcId="{65BCFC37-34AA-4246-A6E9-4B811ED3B431}" destId="{09FE8077-4991-4431-AADB-2AF5B7D35624}" srcOrd="1" destOrd="0" presId="urn:microsoft.com/office/officeart/2005/8/layout/orgChart1"/>
    <dgm:cxn modelId="{14E97264-594F-4A79-A5CE-0DEB0BA35C69}" type="presParOf" srcId="{09FE8077-4991-4431-AADB-2AF5B7D35624}" destId="{4471A83F-87C7-428A-B7E5-44CC2B874966}" srcOrd="0" destOrd="0" presId="urn:microsoft.com/office/officeart/2005/8/layout/orgChart1"/>
    <dgm:cxn modelId="{83D2C0E8-6EB1-4165-804D-DBE7D904882C}" type="presParOf" srcId="{4471A83F-87C7-428A-B7E5-44CC2B874966}" destId="{B9BA0413-81F4-448E-AFDC-1550819A4C66}" srcOrd="0" destOrd="0" presId="urn:microsoft.com/office/officeart/2005/8/layout/orgChart1"/>
    <dgm:cxn modelId="{57FF78E4-100C-4AC1-89D4-165C878BD4B4}" type="presParOf" srcId="{4471A83F-87C7-428A-B7E5-44CC2B874966}" destId="{DD930955-5CF5-4476-82DB-43FCCA15212E}" srcOrd="1" destOrd="0" presId="urn:microsoft.com/office/officeart/2005/8/layout/orgChart1"/>
    <dgm:cxn modelId="{F38F1D32-5CCB-4A4D-8CC5-E6CB24884275}" type="presParOf" srcId="{09FE8077-4991-4431-AADB-2AF5B7D35624}" destId="{0F049AA9-E77F-4B90-B937-1653B9373C80}" srcOrd="1" destOrd="0" presId="urn:microsoft.com/office/officeart/2005/8/layout/orgChart1"/>
    <dgm:cxn modelId="{717C03E4-3B60-48EA-AA8A-13FDBF7CEA1A}" type="presParOf" srcId="{09FE8077-4991-4431-AADB-2AF5B7D35624}" destId="{196289F4-326A-451A-BB90-7F01CD96C4A6}" srcOrd="2" destOrd="0" presId="urn:microsoft.com/office/officeart/2005/8/layout/orgChart1"/>
    <dgm:cxn modelId="{458E6E11-B4F7-4ACA-BC83-1BCEF8BA368A}" type="presParOf" srcId="{F9E355FD-B774-4B99-B9AA-5A7D33A14BB3}" destId="{F9BB7875-4C72-4A13-A437-2C49C3849B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F429B5-4537-4619-AE69-0BE0F9F1D92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4542789-1499-4F74-A598-D8CDC1CDC0B9}">
      <dgm:prSet phldrT="[Texto]"/>
      <dgm:spPr/>
      <dgm:t>
        <a:bodyPr/>
        <a:lstStyle/>
        <a:p>
          <a:r>
            <a:rPr lang="pt-BR" dirty="0" smtClean="0"/>
            <a:t>Controle Interno Administrativo</a:t>
          </a:r>
        </a:p>
      </dgm:t>
    </dgm:pt>
    <dgm:pt modelId="{7B5E6654-63D1-49CF-8F11-33445102727E}" type="parTrans" cxnId="{F4CB5085-3206-4152-B8EC-441AE1DBDE80}">
      <dgm:prSet/>
      <dgm:spPr/>
      <dgm:t>
        <a:bodyPr/>
        <a:lstStyle/>
        <a:p>
          <a:endParaRPr lang="pt-BR"/>
        </a:p>
      </dgm:t>
    </dgm:pt>
    <dgm:pt modelId="{F99F5FE0-47F2-4616-96AF-CCF321FD45D1}" type="sibTrans" cxnId="{F4CB5085-3206-4152-B8EC-441AE1DBDE80}">
      <dgm:prSet/>
      <dgm:spPr/>
      <dgm:t>
        <a:bodyPr/>
        <a:lstStyle/>
        <a:p>
          <a:endParaRPr lang="pt-BR"/>
        </a:p>
      </dgm:t>
    </dgm:pt>
    <dgm:pt modelId="{4B4446A8-4FEC-4A1C-9D51-96F2995D2FC4}">
      <dgm:prSet phldrT="[Texto]" custT="1"/>
      <dgm:spPr/>
      <dgm:t>
        <a:bodyPr/>
        <a:lstStyle/>
        <a:p>
          <a:r>
            <a:rPr lang="pt-BR" sz="1800" dirty="0" smtClean="0"/>
            <a:t>Auto controle</a:t>
          </a:r>
          <a:endParaRPr lang="pt-BR" sz="1800" dirty="0"/>
        </a:p>
      </dgm:t>
    </dgm:pt>
    <dgm:pt modelId="{D3419C43-FF07-4F17-A8B8-4B73647D235B}" type="parTrans" cxnId="{7E4B3885-EBB1-451D-A7BA-23CA5510B61E}">
      <dgm:prSet/>
      <dgm:spPr/>
      <dgm:t>
        <a:bodyPr/>
        <a:lstStyle/>
        <a:p>
          <a:endParaRPr lang="pt-BR"/>
        </a:p>
      </dgm:t>
    </dgm:pt>
    <dgm:pt modelId="{6C6FBB7D-CD41-4EF6-A32F-1589476F6866}" type="sibTrans" cxnId="{7E4B3885-EBB1-451D-A7BA-23CA5510B61E}">
      <dgm:prSet/>
      <dgm:spPr/>
      <dgm:t>
        <a:bodyPr/>
        <a:lstStyle/>
        <a:p>
          <a:endParaRPr lang="pt-BR"/>
        </a:p>
      </dgm:t>
    </dgm:pt>
    <dgm:pt modelId="{24B688E4-F343-4F46-A743-7CCBA6A1380B}">
      <dgm:prSet phldrT="[Texto]"/>
      <dgm:spPr/>
      <dgm:t>
        <a:bodyPr/>
        <a:lstStyle/>
        <a:p>
          <a:r>
            <a:rPr lang="pt-BR" dirty="0" smtClean="0"/>
            <a:t>SFC</a:t>
          </a:r>
          <a:endParaRPr lang="pt-BR" dirty="0"/>
        </a:p>
      </dgm:t>
    </dgm:pt>
    <dgm:pt modelId="{F80C5828-9DEF-48B7-8DAB-1EFC67BA7B84}" type="parTrans" cxnId="{C0B82FDC-9055-494A-8ADE-C724D0B52E4B}">
      <dgm:prSet/>
      <dgm:spPr/>
      <dgm:t>
        <a:bodyPr/>
        <a:lstStyle/>
        <a:p>
          <a:endParaRPr lang="pt-BR"/>
        </a:p>
      </dgm:t>
    </dgm:pt>
    <dgm:pt modelId="{748F5705-CB1F-42A3-AA41-AE24BFA115A6}" type="sibTrans" cxnId="{C0B82FDC-9055-494A-8ADE-C724D0B52E4B}">
      <dgm:prSet/>
      <dgm:spPr/>
      <dgm:t>
        <a:bodyPr/>
        <a:lstStyle/>
        <a:p>
          <a:endParaRPr lang="pt-BR"/>
        </a:p>
      </dgm:t>
    </dgm:pt>
    <dgm:pt modelId="{880CC969-4A84-4430-9802-F9D0B7578F12}">
      <dgm:prSet phldrT="[Texto]" custT="1"/>
      <dgm:spPr/>
      <dgm:t>
        <a:bodyPr/>
        <a:lstStyle/>
        <a:p>
          <a:pPr algn="l"/>
          <a:r>
            <a:rPr lang="pt-BR" sz="1800" dirty="0" smtClean="0"/>
            <a:t>Administração Direta e Indireta</a:t>
          </a:r>
          <a:endParaRPr lang="pt-BR" sz="1800" dirty="0"/>
        </a:p>
      </dgm:t>
    </dgm:pt>
    <dgm:pt modelId="{CFBB1114-2A4D-40DA-8E58-FFABD080959C}" type="parTrans" cxnId="{AF26156C-BC1A-4AC3-8A5C-1431490199D9}">
      <dgm:prSet/>
      <dgm:spPr/>
      <dgm:t>
        <a:bodyPr/>
        <a:lstStyle/>
        <a:p>
          <a:endParaRPr lang="pt-BR"/>
        </a:p>
      </dgm:t>
    </dgm:pt>
    <dgm:pt modelId="{DE797B0E-B6FF-4328-8B46-7038C67966A6}" type="sibTrans" cxnId="{AF26156C-BC1A-4AC3-8A5C-1431490199D9}">
      <dgm:prSet/>
      <dgm:spPr/>
      <dgm:t>
        <a:bodyPr/>
        <a:lstStyle/>
        <a:p>
          <a:endParaRPr lang="pt-BR"/>
        </a:p>
      </dgm:t>
    </dgm:pt>
    <dgm:pt modelId="{AEC11226-F1E2-44EC-8094-B3425DBE74E0}">
      <dgm:prSet phldrT="[Texto]"/>
      <dgm:spPr/>
      <dgm:t>
        <a:bodyPr/>
        <a:lstStyle/>
        <a:p>
          <a:r>
            <a:rPr lang="pt-BR" dirty="0" smtClean="0"/>
            <a:t>Auditorias Internas</a:t>
          </a:r>
          <a:endParaRPr lang="pt-BR" dirty="0"/>
        </a:p>
      </dgm:t>
    </dgm:pt>
    <dgm:pt modelId="{914146FA-9D06-4A0F-A3B8-AF2EC569F38D}" type="parTrans" cxnId="{CDEEAF4B-BBD5-49A0-B8B0-6AFA98397314}">
      <dgm:prSet/>
      <dgm:spPr/>
      <dgm:t>
        <a:bodyPr/>
        <a:lstStyle/>
        <a:p>
          <a:endParaRPr lang="pt-BR"/>
        </a:p>
      </dgm:t>
    </dgm:pt>
    <dgm:pt modelId="{A5411E36-895F-4994-970F-427643A6D782}" type="sibTrans" cxnId="{CDEEAF4B-BBD5-49A0-B8B0-6AFA98397314}">
      <dgm:prSet/>
      <dgm:spPr/>
      <dgm:t>
        <a:bodyPr/>
        <a:lstStyle/>
        <a:p>
          <a:endParaRPr lang="pt-BR"/>
        </a:p>
      </dgm:t>
    </dgm:pt>
    <dgm:pt modelId="{00BF4AEA-3C25-4182-8478-924196747276}">
      <dgm:prSet phldrT="[Texto]" custT="1"/>
      <dgm:spPr/>
      <dgm:t>
        <a:bodyPr/>
        <a:lstStyle/>
        <a:p>
          <a:r>
            <a:rPr lang="pt-BR" sz="1800" dirty="0" smtClean="0"/>
            <a:t>Estatais, Fundações</a:t>
          </a:r>
          <a:endParaRPr lang="pt-BR" sz="1800" dirty="0"/>
        </a:p>
      </dgm:t>
    </dgm:pt>
    <dgm:pt modelId="{D991734C-95F7-404E-BFC7-5C5DB901A29D}" type="parTrans" cxnId="{B0A198C4-6F74-4F45-96D9-8A9962684390}">
      <dgm:prSet/>
      <dgm:spPr/>
      <dgm:t>
        <a:bodyPr/>
        <a:lstStyle/>
        <a:p>
          <a:endParaRPr lang="pt-BR"/>
        </a:p>
      </dgm:t>
    </dgm:pt>
    <dgm:pt modelId="{658CE6CA-DD61-45EB-A2A9-6831DB489418}" type="sibTrans" cxnId="{B0A198C4-6F74-4F45-96D9-8A9962684390}">
      <dgm:prSet/>
      <dgm:spPr/>
      <dgm:t>
        <a:bodyPr/>
        <a:lstStyle/>
        <a:p>
          <a:endParaRPr lang="pt-BR"/>
        </a:p>
      </dgm:t>
    </dgm:pt>
    <dgm:pt modelId="{39C69325-0094-40B3-9D50-107A8C2B45C7}">
      <dgm:prSet/>
      <dgm:spPr/>
      <dgm:t>
        <a:bodyPr/>
        <a:lstStyle/>
        <a:p>
          <a:r>
            <a:rPr lang="pt-BR" dirty="0" smtClean="0"/>
            <a:t>AECI</a:t>
          </a:r>
          <a:endParaRPr lang="pt-BR" dirty="0"/>
        </a:p>
      </dgm:t>
    </dgm:pt>
    <dgm:pt modelId="{50EC6993-D39B-432E-A9FA-B34490944C32}" type="parTrans" cxnId="{247A81F4-4C72-436F-AAA7-C93C67A0EAA9}">
      <dgm:prSet/>
      <dgm:spPr/>
      <dgm:t>
        <a:bodyPr/>
        <a:lstStyle/>
        <a:p>
          <a:endParaRPr lang="pt-BR"/>
        </a:p>
      </dgm:t>
    </dgm:pt>
    <dgm:pt modelId="{6AC7116B-5D01-4ADB-9F93-64FE544ACCC2}" type="sibTrans" cxnId="{247A81F4-4C72-436F-AAA7-C93C67A0EAA9}">
      <dgm:prSet/>
      <dgm:spPr/>
      <dgm:t>
        <a:bodyPr/>
        <a:lstStyle/>
        <a:p>
          <a:endParaRPr lang="pt-BR"/>
        </a:p>
      </dgm:t>
    </dgm:pt>
    <dgm:pt modelId="{E2C91812-777F-4D36-A65F-56D56ADF626D}">
      <dgm:prSet/>
      <dgm:spPr/>
      <dgm:t>
        <a:bodyPr/>
        <a:lstStyle/>
        <a:p>
          <a:r>
            <a:rPr lang="pt-BR" dirty="0" smtClean="0"/>
            <a:t>CISET</a:t>
          </a:r>
        </a:p>
      </dgm:t>
    </dgm:pt>
    <dgm:pt modelId="{2B9B4D94-809F-4E58-9B80-9E5F99B2DBA7}" type="parTrans" cxnId="{482D20B8-76F6-4632-9FC9-A834F7CAFF64}">
      <dgm:prSet/>
      <dgm:spPr/>
      <dgm:t>
        <a:bodyPr/>
        <a:lstStyle/>
        <a:p>
          <a:endParaRPr lang="pt-BR"/>
        </a:p>
      </dgm:t>
    </dgm:pt>
    <dgm:pt modelId="{13AAE176-2BB3-42D2-ABEA-59A8B64B44BF}" type="sibTrans" cxnId="{482D20B8-76F6-4632-9FC9-A834F7CAFF64}">
      <dgm:prSet/>
      <dgm:spPr/>
      <dgm:t>
        <a:bodyPr/>
        <a:lstStyle/>
        <a:p>
          <a:endParaRPr lang="pt-BR"/>
        </a:p>
      </dgm:t>
    </dgm:pt>
    <dgm:pt modelId="{07892704-01A8-4B8B-9AE3-7DB115E3E280}" type="pres">
      <dgm:prSet presAssocID="{B5F429B5-4537-4619-AE69-0BE0F9F1D92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5145F38-AF0D-49DF-8105-65636506BF1B}" type="pres">
      <dgm:prSet presAssocID="{F4542789-1499-4F74-A598-D8CDC1CDC0B9}" presName="composite" presStyleCnt="0"/>
      <dgm:spPr/>
    </dgm:pt>
    <dgm:pt modelId="{1B6E29EC-CF85-4E31-A389-C763F8CA9E8C}" type="pres">
      <dgm:prSet presAssocID="{F4542789-1499-4F74-A598-D8CDC1CDC0B9}" presName="bentUpArrow1" presStyleLbl="alignImgPlace1" presStyleIdx="0" presStyleCnt="4" custLinFactNeighborX="33994"/>
      <dgm:spPr/>
    </dgm:pt>
    <dgm:pt modelId="{F98C61C5-5B97-4337-8FFE-363604D571C0}" type="pres">
      <dgm:prSet presAssocID="{F4542789-1499-4F74-A598-D8CDC1CDC0B9}" presName="ParentText" presStyleLbl="node1" presStyleIdx="0" presStyleCnt="5" custScaleX="121441" custLinFactNeighborX="361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8A8816-C915-4A73-BFC5-8276AA99F168}" type="pres">
      <dgm:prSet presAssocID="{F4542789-1499-4F74-A598-D8CDC1CDC0B9}" presName="ChildText" presStyleLbl="revTx" presStyleIdx="0" presStyleCnt="5" custScaleX="237622" custLinFactX="31317" custLinFactNeighborX="100000" custLinFactNeighborY="-8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43D434-677A-46DE-80F1-429F3E28D164}" type="pres">
      <dgm:prSet presAssocID="{F99F5FE0-47F2-4616-96AF-CCF321FD45D1}" presName="sibTrans" presStyleCnt="0"/>
      <dgm:spPr/>
    </dgm:pt>
    <dgm:pt modelId="{5FB1DC23-75DB-4057-BBD2-E0865C5E8641}" type="pres">
      <dgm:prSet presAssocID="{39C69325-0094-40B3-9D50-107A8C2B45C7}" presName="composite" presStyleCnt="0"/>
      <dgm:spPr/>
    </dgm:pt>
    <dgm:pt modelId="{0A99E780-4F4B-45B5-B624-7C58317C734D}" type="pres">
      <dgm:prSet presAssocID="{39C69325-0094-40B3-9D50-107A8C2B45C7}" presName="bentUpArrow1" presStyleLbl="alignImgPlace1" presStyleIdx="1" presStyleCnt="4"/>
      <dgm:spPr/>
    </dgm:pt>
    <dgm:pt modelId="{8E2A73AC-3ECD-41C6-AB3C-D584A16F3351}" type="pres">
      <dgm:prSet presAssocID="{39C69325-0094-40B3-9D50-107A8C2B45C7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875702-724A-4F51-8FD5-D1826D7BB8B7}" type="pres">
      <dgm:prSet presAssocID="{39C69325-0094-40B3-9D50-107A8C2B45C7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A17F80B-6EFA-4B39-A46C-FD8A40BC2416}" type="pres">
      <dgm:prSet presAssocID="{6AC7116B-5D01-4ADB-9F93-64FE544ACCC2}" presName="sibTrans" presStyleCnt="0"/>
      <dgm:spPr/>
    </dgm:pt>
    <dgm:pt modelId="{E16D451A-AC7A-4205-B999-F1F419423F23}" type="pres">
      <dgm:prSet presAssocID="{24B688E4-F343-4F46-A743-7CCBA6A1380B}" presName="composite" presStyleCnt="0"/>
      <dgm:spPr/>
    </dgm:pt>
    <dgm:pt modelId="{CE7A3DB1-154D-41D1-B7DD-03D49A717726}" type="pres">
      <dgm:prSet presAssocID="{24B688E4-F343-4F46-A743-7CCBA6A1380B}" presName="bentUpArrow1" presStyleLbl="alignImgPlace1" presStyleIdx="2" presStyleCnt="4" custLinFactNeighborX="-62613" custLinFactNeighborY="1678"/>
      <dgm:spPr/>
    </dgm:pt>
    <dgm:pt modelId="{8FE5EFF8-ABC2-4B3C-B6B7-B39D3CB8BCCE}" type="pres">
      <dgm:prSet presAssocID="{24B688E4-F343-4F46-A743-7CCBA6A1380B}" presName="ParentText" presStyleLbl="node1" presStyleIdx="2" presStyleCnt="5" custScaleX="116805" custLinFactNeighborX="-34020" custLinFactNeighborY="14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EF690F-1D37-4E87-A360-0AE3970FB0C0}" type="pres">
      <dgm:prSet presAssocID="{24B688E4-F343-4F46-A743-7CCBA6A1380B}" presName="ChildText" presStyleLbl="revTx" presStyleIdx="2" presStyleCnt="5" custScaleX="286074" custLinFactNeighborX="53066" custLinFactNeighborY="17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8EC42C-AE0C-4104-93EE-4478F1F5395F}" type="pres">
      <dgm:prSet presAssocID="{748F5705-CB1F-42A3-AA41-AE24BFA115A6}" presName="sibTrans" presStyleCnt="0"/>
      <dgm:spPr/>
    </dgm:pt>
    <dgm:pt modelId="{0943E11D-3BB4-4A61-8B9A-257FC8165D93}" type="pres">
      <dgm:prSet presAssocID="{E2C91812-777F-4D36-A65F-56D56ADF626D}" presName="composite" presStyleCnt="0"/>
      <dgm:spPr/>
    </dgm:pt>
    <dgm:pt modelId="{112CACF9-4BB9-40A9-B7C9-7C68BF071C1E}" type="pres">
      <dgm:prSet presAssocID="{E2C91812-777F-4D36-A65F-56D56ADF626D}" presName="bentUpArrow1" presStyleLbl="alignImgPlace1" presStyleIdx="3" presStyleCnt="4" custLinFactX="-1592" custLinFactNeighborX="-100000" custLinFactNeighborY="2786"/>
      <dgm:spPr/>
    </dgm:pt>
    <dgm:pt modelId="{EC0EE7B2-9B34-4C87-AAB5-6D363CCC89E8}" type="pres">
      <dgm:prSet presAssocID="{E2C91812-777F-4D36-A65F-56D56ADF626D}" presName="ParentText" presStyleLbl="node1" presStyleIdx="3" presStyleCnt="5" custLinFactNeighborX="-68724" custLinFactNeighborY="23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894E4A-C2C2-4345-87E1-E6EFC2F6CD72}" type="pres">
      <dgm:prSet presAssocID="{E2C91812-777F-4D36-A65F-56D56ADF626D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D9E3645-CD21-46E9-8514-75EE03954B69}" type="pres">
      <dgm:prSet presAssocID="{13AAE176-2BB3-42D2-ABEA-59A8B64B44BF}" presName="sibTrans" presStyleCnt="0"/>
      <dgm:spPr/>
    </dgm:pt>
    <dgm:pt modelId="{CDC0ABE1-D427-4E8A-BE86-0EF87F08C0B0}" type="pres">
      <dgm:prSet presAssocID="{AEC11226-F1E2-44EC-8094-B3425DBE74E0}" presName="composite" presStyleCnt="0"/>
      <dgm:spPr/>
    </dgm:pt>
    <dgm:pt modelId="{A7519C89-E9CA-4CC7-89EA-D5AB290483BD}" type="pres">
      <dgm:prSet presAssocID="{AEC11226-F1E2-44EC-8094-B3425DBE74E0}" presName="ParentText" presStyleLbl="node1" presStyleIdx="4" presStyleCnt="5" custScaleX="103759" custLinFactX="-2024" custLinFactNeighborX="-100000" custLinFactNeighborY="3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5BB5ED-B2BD-4BB0-9118-9D098BCA99B6}" type="pres">
      <dgm:prSet presAssocID="{AEC11226-F1E2-44EC-8094-B3425DBE74E0}" presName="FinalChildText" presStyleLbl="revTx" presStyleIdx="4" presStyleCnt="5" custScaleX="212783" custLinFactNeighborX="-84619" custLinFactNeighborY="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E4B3885-EBB1-451D-A7BA-23CA5510B61E}" srcId="{F4542789-1499-4F74-A598-D8CDC1CDC0B9}" destId="{4B4446A8-4FEC-4A1C-9D51-96F2995D2FC4}" srcOrd="0" destOrd="0" parTransId="{D3419C43-FF07-4F17-A8B8-4B73647D235B}" sibTransId="{6C6FBB7D-CD41-4EF6-A32F-1589476F6866}"/>
    <dgm:cxn modelId="{247A81F4-4C72-436F-AAA7-C93C67A0EAA9}" srcId="{B5F429B5-4537-4619-AE69-0BE0F9F1D92A}" destId="{39C69325-0094-40B3-9D50-107A8C2B45C7}" srcOrd="1" destOrd="0" parTransId="{50EC6993-D39B-432E-A9FA-B34490944C32}" sibTransId="{6AC7116B-5D01-4ADB-9F93-64FE544ACCC2}"/>
    <dgm:cxn modelId="{C0B82FDC-9055-494A-8ADE-C724D0B52E4B}" srcId="{B5F429B5-4537-4619-AE69-0BE0F9F1D92A}" destId="{24B688E4-F343-4F46-A743-7CCBA6A1380B}" srcOrd="2" destOrd="0" parTransId="{F80C5828-9DEF-48B7-8DAB-1EFC67BA7B84}" sibTransId="{748F5705-CB1F-42A3-AA41-AE24BFA115A6}"/>
    <dgm:cxn modelId="{14888CD7-54CC-4825-BE42-0637CAE06BA6}" type="presOf" srcId="{00BF4AEA-3C25-4182-8478-924196747276}" destId="{A65BB5ED-B2BD-4BB0-9118-9D098BCA99B6}" srcOrd="0" destOrd="0" presId="urn:microsoft.com/office/officeart/2005/8/layout/StepDownProcess"/>
    <dgm:cxn modelId="{5B723E1D-DEFD-43AA-9CC0-D9F3C940A075}" type="presOf" srcId="{24B688E4-F343-4F46-A743-7CCBA6A1380B}" destId="{8FE5EFF8-ABC2-4B3C-B6B7-B39D3CB8BCCE}" srcOrd="0" destOrd="0" presId="urn:microsoft.com/office/officeart/2005/8/layout/StepDownProcess"/>
    <dgm:cxn modelId="{6C744FBF-387E-4D76-9816-A15EF21E412B}" type="presOf" srcId="{880CC969-4A84-4430-9802-F9D0B7578F12}" destId="{05EF690F-1D37-4E87-A360-0AE3970FB0C0}" srcOrd="0" destOrd="0" presId="urn:microsoft.com/office/officeart/2005/8/layout/StepDownProcess"/>
    <dgm:cxn modelId="{AF26156C-BC1A-4AC3-8A5C-1431490199D9}" srcId="{24B688E4-F343-4F46-A743-7CCBA6A1380B}" destId="{880CC969-4A84-4430-9802-F9D0B7578F12}" srcOrd="0" destOrd="0" parTransId="{CFBB1114-2A4D-40DA-8E58-FFABD080959C}" sibTransId="{DE797B0E-B6FF-4328-8B46-7038C67966A6}"/>
    <dgm:cxn modelId="{67130761-E756-4541-ABCD-2CD82DB3004B}" type="presOf" srcId="{F4542789-1499-4F74-A598-D8CDC1CDC0B9}" destId="{F98C61C5-5B97-4337-8FFE-363604D571C0}" srcOrd="0" destOrd="0" presId="urn:microsoft.com/office/officeart/2005/8/layout/StepDownProcess"/>
    <dgm:cxn modelId="{482D20B8-76F6-4632-9FC9-A834F7CAFF64}" srcId="{B5F429B5-4537-4619-AE69-0BE0F9F1D92A}" destId="{E2C91812-777F-4D36-A65F-56D56ADF626D}" srcOrd="3" destOrd="0" parTransId="{2B9B4D94-809F-4E58-9B80-9E5F99B2DBA7}" sibTransId="{13AAE176-2BB3-42D2-ABEA-59A8B64B44BF}"/>
    <dgm:cxn modelId="{CDEEAF4B-BBD5-49A0-B8B0-6AFA98397314}" srcId="{B5F429B5-4537-4619-AE69-0BE0F9F1D92A}" destId="{AEC11226-F1E2-44EC-8094-B3425DBE74E0}" srcOrd="4" destOrd="0" parTransId="{914146FA-9D06-4A0F-A3B8-AF2EC569F38D}" sibTransId="{A5411E36-895F-4994-970F-427643A6D782}"/>
    <dgm:cxn modelId="{4BD895EA-814A-430C-B1AE-B073E04B2D04}" type="presOf" srcId="{B5F429B5-4537-4619-AE69-0BE0F9F1D92A}" destId="{07892704-01A8-4B8B-9AE3-7DB115E3E280}" srcOrd="0" destOrd="0" presId="urn:microsoft.com/office/officeart/2005/8/layout/StepDownProcess"/>
    <dgm:cxn modelId="{F39F8A97-CDD7-4799-94D7-CF7827C1BAC2}" type="presOf" srcId="{39C69325-0094-40B3-9D50-107A8C2B45C7}" destId="{8E2A73AC-3ECD-41C6-AB3C-D584A16F3351}" srcOrd="0" destOrd="0" presId="urn:microsoft.com/office/officeart/2005/8/layout/StepDownProcess"/>
    <dgm:cxn modelId="{B0A198C4-6F74-4F45-96D9-8A9962684390}" srcId="{AEC11226-F1E2-44EC-8094-B3425DBE74E0}" destId="{00BF4AEA-3C25-4182-8478-924196747276}" srcOrd="0" destOrd="0" parTransId="{D991734C-95F7-404E-BFC7-5C5DB901A29D}" sibTransId="{658CE6CA-DD61-45EB-A2A9-6831DB489418}"/>
    <dgm:cxn modelId="{2750A1DA-53E3-43B6-ADE3-DE08CFC0C790}" type="presOf" srcId="{AEC11226-F1E2-44EC-8094-B3425DBE74E0}" destId="{A7519C89-E9CA-4CC7-89EA-D5AB290483BD}" srcOrd="0" destOrd="0" presId="urn:microsoft.com/office/officeart/2005/8/layout/StepDownProcess"/>
    <dgm:cxn modelId="{2533DCB3-9576-4319-8F63-0D16D6838A56}" type="presOf" srcId="{4B4446A8-4FEC-4A1C-9D51-96F2995D2FC4}" destId="{7E8A8816-C915-4A73-BFC5-8276AA99F168}" srcOrd="0" destOrd="0" presId="urn:microsoft.com/office/officeart/2005/8/layout/StepDownProcess"/>
    <dgm:cxn modelId="{F4CB5085-3206-4152-B8EC-441AE1DBDE80}" srcId="{B5F429B5-4537-4619-AE69-0BE0F9F1D92A}" destId="{F4542789-1499-4F74-A598-D8CDC1CDC0B9}" srcOrd="0" destOrd="0" parTransId="{7B5E6654-63D1-49CF-8F11-33445102727E}" sibTransId="{F99F5FE0-47F2-4616-96AF-CCF321FD45D1}"/>
    <dgm:cxn modelId="{295D1FE3-326C-4191-8FBC-236899826F88}" type="presOf" srcId="{E2C91812-777F-4D36-A65F-56D56ADF626D}" destId="{EC0EE7B2-9B34-4C87-AAB5-6D363CCC89E8}" srcOrd="0" destOrd="0" presId="urn:microsoft.com/office/officeart/2005/8/layout/StepDownProcess"/>
    <dgm:cxn modelId="{CD6604BD-7E21-4DEC-BE80-0A948B0D32AC}" type="presParOf" srcId="{07892704-01A8-4B8B-9AE3-7DB115E3E280}" destId="{F5145F38-AF0D-49DF-8105-65636506BF1B}" srcOrd="0" destOrd="0" presId="urn:microsoft.com/office/officeart/2005/8/layout/StepDownProcess"/>
    <dgm:cxn modelId="{BA327266-CB2C-441F-B2BB-A4CF3A13D43D}" type="presParOf" srcId="{F5145F38-AF0D-49DF-8105-65636506BF1B}" destId="{1B6E29EC-CF85-4E31-A389-C763F8CA9E8C}" srcOrd="0" destOrd="0" presId="urn:microsoft.com/office/officeart/2005/8/layout/StepDownProcess"/>
    <dgm:cxn modelId="{3FAFFC86-D869-4EF4-9ECA-D574EF6A2453}" type="presParOf" srcId="{F5145F38-AF0D-49DF-8105-65636506BF1B}" destId="{F98C61C5-5B97-4337-8FFE-363604D571C0}" srcOrd="1" destOrd="0" presId="urn:microsoft.com/office/officeart/2005/8/layout/StepDownProcess"/>
    <dgm:cxn modelId="{032262DC-616C-4177-BEA6-D6E443B0CCCF}" type="presParOf" srcId="{F5145F38-AF0D-49DF-8105-65636506BF1B}" destId="{7E8A8816-C915-4A73-BFC5-8276AA99F168}" srcOrd="2" destOrd="0" presId="urn:microsoft.com/office/officeart/2005/8/layout/StepDownProcess"/>
    <dgm:cxn modelId="{89DC383C-F58B-497D-A517-49CF4B2BEA9F}" type="presParOf" srcId="{07892704-01A8-4B8B-9AE3-7DB115E3E280}" destId="{D043D434-677A-46DE-80F1-429F3E28D164}" srcOrd="1" destOrd="0" presId="urn:microsoft.com/office/officeart/2005/8/layout/StepDownProcess"/>
    <dgm:cxn modelId="{C0815679-3F47-45B6-8DFB-8B8FA552BA2A}" type="presParOf" srcId="{07892704-01A8-4B8B-9AE3-7DB115E3E280}" destId="{5FB1DC23-75DB-4057-BBD2-E0865C5E8641}" srcOrd="2" destOrd="0" presId="urn:microsoft.com/office/officeart/2005/8/layout/StepDownProcess"/>
    <dgm:cxn modelId="{8241F4A2-5643-468D-9EE1-E375484C4CA3}" type="presParOf" srcId="{5FB1DC23-75DB-4057-BBD2-E0865C5E8641}" destId="{0A99E780-4F4B-45B5-B624-7C58317C734D}" srcOrd="0" destOrd="0" presId="urn:microsoft.com/office/officeart/2005/8/layout/StepDownProcess"/>
    <dgm:cxn modelId="{4386E010-1BD4-43A0-9356-09463EBF09EA}" type="presParOf" srcId="{5FB1DC23-75DB-4057-BBD2-E0865C5E8641}" destId="{8E2A73AC-3ECD-41C6-AB3C-D584A16F3351}" srcOrd="1" destOrd="0" presId="urn:microsoft.com/office/officeart/2005/8/layout/StepDownProcess"/>
    <dgm:cxn modelId="{4BDC7FF2-50C1-457E-AE71-6A3CB0B616BA}" type="presParOf" srcId="{5FB1DC23-75DB-4057-BBD2-E0865C5E8641}" destId="{33875702-724A-4F51-8FD5-D1826D7BB8B7}" srcOrd="2" destOrd="0" presId="urn:microsoft.com/office/officeart/2005/8/layout/StepDownProcess"/>
    <dgm:cxn modelId="{45E07508-70EC-4CD8-BEC8-455455F0A585}" type="presParOf" srcId="{07892704-01A8-4B8B-9AE3-7DB115E3E280}" destId="{2A17F80B-6EFA-4B39-A46C-FD8A40BC2416}" srcOrd="3" destOrd="0" presId="urn:microsoft.com/office/officeart/2005/8/layout/StepDownProcess"/>
    <dgm:cxn modelId="{76C5A28B-3346-4E44-AA95-6FC2C78D7207}" type="presParOf" srcId="{07892704-01A8-4B8B-9AE3-7DB115E3E280}" destId="{E16D451A-AC7A-4205-B999-F1F419423F23}" srcOrd="4" destOrd="0" presId="urn:microsoft.com/office/officeart/2005/8/layout/StepDownProcess"/>
    <dgm:cxn modelId="{575BC8FB-550B-4670-AF55-E0E41ADF5D6A}" type="presParOf" srcId="{E16D451A-AC7A-4205-B999-F1F419423F23}" destId="{CE7A3DB1-154D-41D1-B7DD-03D49A717726}" srcOrd="0" destOrd="0" presId="urn:microsoft.com/office/officeart/2005/8/layout/StepDownProcess"/>
    <dgm:cxn modelId="{5F64A974-ED5B-4D82-839B-011C58716FEF}" type="presParOf" srcId="{E16D451A-AC7A-4205-B999-F1F419423F23}" destId="{8FE5EFF8-ABC2-4B3C-B6B7-B39D3CB8BCCE}" srcOrd="1" destOrd="0" presId="urn:microsoft.com/office/officeart/2005/8/layout/StepDownProcess"/>
    <dgm:cxn modelId="{502C29DC-BFF4-40F9-B18F-E0820C397C92}" type="presParOf" srcId="{E16D451A-AC7A-4205-B999-F1F419423F23}" destId="{05EF690F-1D37-4E87-A360-0AE3970FB0C0}" srcOrd="2" destOrd="0" presId="urn:microsoft.com/office/officeart/2005/8/layout/StepDownProcess"/>
    <dgm:cxn modelId="{4308ABFF-71EA-4E1F-8281-3BBB545E8E07}" type="presParOf" srcId="{07892704-01A8-4B8B-9AE3-7DB115E3E280}" destId="{8E8EC42C-AE0C-4104-93EE-4478F1F5395F}" srcOrd="5" destOrd="0" presId="urn:microsoft.com/office/officeart/2005/8/layout/StepDownProcess"/>
    <dgm:cxn modelId="{DB10C149-8D4A-4CEA-BF4E-B998431AE464}" type="presParOf" srcId="{07892704-01A8-4B8B-9AE3-7DB115E3E280}" destId="{0943E11D-3BB4-4A61-8B9A-257FC8165D93}" srcOrd="6" destOrd="0" presId="urn:microsoft.com/office/officeart/2005/8/layout/StepDownProcess"/>
    <dgm:cxn modelId="{2D5E6FA8-BDE8-4D91-A460-B471525EEAF4}" type="presParOf" srcId="{0943E11D-3BB4-4A61-8B9A-257FC8165D93}" destId="{112CACF9-4BB9-40A9-B7C9-7C68BF071C1E}" srcOrd="0" destOrd="0" presId="urn:microsoft.com/office/officeart/2005/8/layout/StepDownProcess"/>
    <dgm:cxn modelId="{06923683-AD44-4F0D-8DDE-234FAEAAD8F0}" type="presParOf" srcId="{0943E11D-3BB4-4A61-8B9A-257FC8165D93}" destId="{EC0EE7B2-9B34-4C87-AAB5-6D363CCC89E8}" srcOrd="1" destOrd="0" presId="urn:microsoft.com/office/officeart/2005/8/layout/StepDownProcess"/>
    <dgm:cxn modelId="{3413604D-9C41-4DDD-B8E6-0F6E1F71D7D5}" type="presParOf" srcId="{0943E11D-3BB4-4A61-8B9A-257FC8165D93}" destId="{87894E4A-C2C2-4345-87E1-E6EFC2F6CD72}" srcOrd="2" destOrd="0" presId="urn:microsoft.com/office/officeart/2005/8/layout/StepDownProcess"/>
    <dgm:cxn modelId="{2BB44670-7101-4CF1-9333-4025D9173DA8}" type="presParOf" srcId="{07892704-01A8-4B8B-9AE3-7DB115E3E280}" destId="{5D9E3645-CD21-46E9-8514-75EE03954B69}" srcOrd="7" destOrd="0" presId="urn:microsoft.com/office/officeart/2005/8/layout/StepDownProcess"/>
    <dgm:cxn modelId="{55C2395D-C351-46BD-88E2-A72CAB6A231B}" type="presParOf" srcId="{07892704-01A8-4B8B-9AE3-7DB115E3E280}" destId="{CDC0ABE1-D427-4E8A-BE86-0EF87F08C0B0}" srcOrd="8" destOrd="0" presId="urn:microsoft.com/office/officeart/2005/8/layout/StepDownProcess"/>
    <dgm:cxn modelId="{D57EF1F6-7F04-4A14-B33D-0AABA3099A84}" type="presParOf" srcId="{CDC0ABE1-D427-4E8A-BE86-0EF87F08C0B0}" destId="{A7519C89-E9CA-4CC7-89EA-D5AB290483BD}" srcOrd="0" destOrd="0" presId="urn:microsoft.com/office/officeart/2005/8/layout/StepDownProcess"/>
    <dgm:cxn modelId="{87601262-12C5-4256-9589-C889AA77E1AB}" type="presParOf" srcId="{CDC0ABE1-D427-4E8A-BE86-0EF87F08C0B0}" destId="{A65BB5ED-B2BD-4BB0-9118-9D098BCA99B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813C5-0330-41D0-AC6E-A4605BFD9F76}">
      <dsp:nvSpPr>
        <dsp:cNvPr id="0" name=""/>
        <dsp:cNvSpPr/>
      </dsp:nvSpPr>
      <dsp:spPr>
        <a:xfrm>
          <a:off x="1053257" y="536623"/>
          <a:ext cx="3587243" cy="3587243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07D1C-6B46-4AAF-9697-EB5202215C42}">
      <dsp:nvSpPr>
        <dsp:cNvPr id="0" name=""/>
        <dsp:cNvSpPr/>
      </dsp:nvSpPr>
      <dsp:spPr>
        <a:xfrm>
          <a:off x="1053257" y="536623"/>
          <a:ext cx="3587243" cy="3587243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CFE8F-63CD-4A85-A343-D0A493E57982}">
      <dsp:nvSpPr>
        <dsp:cNvPr id="0" name=""/>
        <dsp:cNvSpPr/>
      </dsp:nvSpPr>
      <dsp:spPr>
        <a:xfrm>
          <a:off x="1053257" y="536623"/>
          <a:ext cx="3587243" cy="3587243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E2DEA-53C1-40BB-9D94-08D292C5C9B7}">
      <dsp:nvSpPr>
        <dsp:cNvPr id="0" name=""/>
        <dsp:cNvSpPr/>
      </dsp:nvSpPr>
      <dsp:spPr>
        <a:xfrm>
          <a:off x="1053257" y="536623"/>
          <a:ext cx="3587243" cy="3587243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435CB-445C-4E47-BE72-B36DEC11925D}">
      <dsp:nvSpPr>
        <dsp:cNvPr id="0" name=""/>
        <dsp:cNvSpPr/>
      </dsp:nvSpPr>
      <dsp:spPr>
        <a:xfrm>
          <a:off x="2021173" y="1504538"/>
          <a:ext cx="1651412" cy="1651412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CF Artigo 74</a:t>
          </a:r>
          <a:endParaRPr lang="pt-BR" sz="2600" kern="1200" dirty="0"/>
        </a:p>
      </dsp:txBody>
      <dsp:txXfrm>
        <a:off x="2263017" y="1746382"/>
        <a:ext cx="1167724" cy="1167724"/>
      </dsp:txXfrm>
    </dsp:sp>
    <dsp:sp modelId="{43366754-7547-4341-9B21-C4E4671870B9}">
      <dsp:nvSpPr>
        <dsp:cNvPr id="0" name=""/>
        <dsp:cNvSpPr/>
      </dsp:nvSpPr>
      <dsp:spPr>
        <a:xfrm>
          <a:off x="2211085" y="-57554"/>
          <a:ext cx="1271587" cy="1271587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Avaliar</a:t>
          </a:r>
          <a:endParaRPr lang="pt-BR" sz="1500" kern="1200" dirty="0"/>
        </a:p>
      </dsp:txBody>
      <dsp:txXfrm>
        <a:off x="2397305" y="128666"/>
        <a:ext cx="899147" cy="899147"/>
      </dsp:txXfrm>
    </dsp:sp>
    <dsp:sp modelId="{A1B88C06-3AC0-454C-8955-88E3CD9F4B00}">
      <dsp:nvSpPr>
        <dsp:cNvPr id="0" name=""/>
        <dsp:cNvSpPr/>
      </dsp:nvSpPr>
      <dsp:spPr>
        <a:xfrm>
          <a:off x="3963091" y="1694451"/>
          <a:ext cx="1271587" cy="1271587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Comprovar</a:t>
          </a:r>
          <a:endParaRPr lang="pt-BR" sz="1500" kern="1200" dirty="0"/>
        </a:p>
      </dsp:txBody>
      <dsp:txXfrm>
        <a:off x="4149311" y="1880671"/>
        <a:ext cx="899147" cy="899147"/>
      </dsp:txXfrm>
    </dsp:sp>
    <dsp:sp modelId="{C382821F-994E-4FCE-A639-C4B869285222}">
      <dsp:nvSpPr>
        <dsp:cNvPr id="0" name=""/>
        <dsp:cNvSpPr/>
      </dsp:nvSpPr>
      <dsp:spPr>
        <a:xfrm>
          <a:off x="2211085" y="3446457"/>
          <a:ext cx="1271587" cy="1271587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Exercer</a:t>
          </a:r>
          <a:endParaRPr lang="pt-BR" sz="1500" kern="1200" dirty="0"/>
        </a:p>
      </dsp:txBody>
      <dsp:txXfrm>
        <a:off x="2397305" y="3632677"/>
        <a:ext cx="899147" cy="899147"/>
      </dsp:txXfrm>
    </dsp:sp>
    <dsp:sp modelId="{C76A0B3D-C79D-4B84-8866-EEAA83C46C43}">
      <dsp:nvSpPr>
        <dsp:cNvPr id="0" name=""/>
        <dsp:cNvSpPr/>
      </dsp:nvSpPr>
      <dsp:spPr>
        <a:xfrm>
          <a:off x="459079" y="1694451"/>
          <a:ext cx="1271587" cy="1271587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Apoiar</a:t>
          </a:r>
          <a:endParaRPr lang="pt-BR" sz="1500" kern="1200" dirty="0"/>
        </a:p>
      </dsp:txBody>
      <dsp:txXfrm>
        <a:off x="645299" y="1880671"/>
        <a:ext cx="899147" cy="899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8AD7E-F04A-40A4-9310-B31CEBFF8591}">
      <dsp:nvSpPr>
        <dsp:cNvPr id="0" name=""/>
        <dsp:cNvSpPr/>
      </dsp:nvSpPr>
      <dsp:spPr>
        <a:xfrm>
          <a:off x="3796" y="2448"/>
          <a:ext cx="7457366" cy="1203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“A auditoria interna é uma atividade independente e objetiva de avaliação (assurance) e de consultoria, desenhada para adicionar valor e melhorar as operações de uma organização. ” 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Definição IIA</a:t>
          </a:r>
          <a:endParaRPr lang="pt-BR" sz="1100" kern="1200" dirty="0"/>
        </a:p>
      </dsp:txBody>
      <dsp:txXfrm>
        <a:off x="39044" y="37696"/>
        <a:ext cx="7386870" cy="1132973"/>
      </dsp:txXfrm>
    </dsp:sp>
    <dsp:sp modelId="{5BD5905C-98ED-4190-9A13-91A4D690B8C1}">
      <dsp:nvSpPr>
        <dsp:cNvPr id="0" name=""/>
        <dsp:cNvSpPr/>
      </dsp:nvSpPr>
      <dsp:spPr>
        <a:xfrm>
          <a:off x="6553" y="1355333"/>
          <a:ext cx="5513798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Avaliação</a:t>
          </a:r>
          <a:endParaRPr lang="pt-BR" sz="2500" kern="1200" dirty="0"/>
        </a:p>
      </dsp:txBody>
      <dsp:txXfrm>
        <a:off x="61885" y="1410665"/>
        <a:ext cx="5403134" cy="1778494"/>
      </dsp:txXfrm>
    </dsp:sp>
    <dsp:sp modelId="{9B955D70-D472-4CDE-994E-38D4CF11C3DC}">
      <dsp:nvSpPr>
        <dsp:cNvPr id="0" name=""/>
        <dsp:cNvSpPr/>
      </dsp:nvSpPr>
      <dsp:spPr>
        <a:xfrm>
          <a:off x="6553" y="3393908"/>
          <a:ext cx="1787872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Avaliar a ação governamental</a:t>
          </a:r>
          <a:endParaRPr lang="pt-BR" sz="1500" kern="1200" dirty="0"/>
        </a:p>
      </dsp:txBody>
      <dsp:txXfrm>
        <a:off x="58918" y="3446273"/>
        <a:ext cx="1683142" cy="1784428"/>
      </dsp:txXfrm>
    </dsp:sp>
    <dsp:sp modelId="{232EF04A-F453-4ACB-A2C6-2C101CD90A8B}">
      <dsp:nvSpPr>
        <dsp:cNvPr id="0" name=""/>
        <dsp:cNvSpPr/>
      </dsp:nvSpPr>
      <dsp:spPr>
        <a:xfrm>
          <a:off x="1869516" y="3393908"/>
          <a:ext cx="1787872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Avaliar a gestão dos administradores públicos federais</a:t>
          </a:r>
          <a:endParaRPr lang="pt-BR" sz="1500" kern="1200" dirty="0"/>
        </a:p>
      </dsp:txBody>
      <dsp:txXfrm>
        <a:off x="1921881" y="3446273"/>
        <a:ext cx="1683142" cy="1784428"/>
      </dsp:txXfrm>
    </dsp:sp>
    <dsp:sp modelId="{41605F11-92B7-49A8-91C5-FA48BF386A58}">
      <dsp:nvSpPr>
        <dsp:cNvPr id="0" name=""/>
        <dsp:cNvSpPr/>
      </dsp:nvSpPr>
      <dsp:spPr>
        <a:xfrm>
          <a:off x="3732480" y="3393908"/>
          <a:ext cx="1787872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Avaliar a aplicação de recursos públicos federais</a:t>
          </a:r>
          <a:endParaRPr lang="pt-BR" sz="1500" kern="1200" dirty="0"/>
        </a:p>
      </dsp:txBody>
      <dsp:txXfrm>
        <a:off x="3784845" y="3446273"/>
        <a:ext cx="1683142" cy="1784428"/>
      </dsp:txXfrm>
    </dsp:sp>
    <dsp:sp modelId="{9031A562-21F6-4F5E-9597-DC2BBFBB5731}">
      <dsp:nvSpPr>
        <dsp:cNvPr id="0" name=""/>
        <dsp:cNvSpPr/>
      </dsp:nvSpPr>
      <dsp:spPr>
        <a:xfrm>
          <a:off x="5670533" y="1355333"/>
          <a:ext cx="1787872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Consultoria</a:t>
          </a:r>
          <a:endParaRPr lang="pt-BR" sz="2500" kern="1200" dirty="0"/>
        </a:p>
      </dsp:txBody>
      <dsp:txXfrm>
        <a:off x="5722898" y="1407698"/>
        <a:ext cx="1683142" cy="1784428"/>
      </dsp:txXfrm>
    </dsp:sp>
    <dsp:sp modelId="{07F6C3A2-91B3-47D4-961B-36866A27640C}">
      <dsp:nvSpPr>
        <dsp:cNvPr id="0" name=""/>
        <dsp:cNvSpPr/>
      </dsp:nvSpPr>
      <dsp:spPr>
        <a:xfrm>
          <a:off x="5670533" y="3393908"/>
          <a:ext cx="1787872" cy="1889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Orientar os administradores de bens e recursos públicos pertinentes à área de competência do controle interno.</a:t>
          </a:r>
          <a:endParaRPr lang="pt-BR" sz="1500" kern="1200" dirty="0"/>
        </a:p>
      </dsp:txBody>
      <dsp:txXfrm>
        <a:off x="5722898" y="3446273"/>
        <a:ext cx="1683142" cy="1784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E29EC-CF85-4E31-A389-C763F8CA9E8C}">
      <dsp:nvSpPr>
        <dsp:cNvPr id="0" name=""/>
        <dsp:cNvSpPr/>
      </dsp:nvSpPr>
      <dsp:spPr>
        <a:xfrm rot="5400000">
          <a:off x="1131325" y="712574"/>
          <a:ext cx="620142" cy="7060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C61C5-5B97-4337-8FFE-363604D571C0}">
      <dsp:nvSpPr>
        <dsp:cNvPr id="0" name=""/>
        <dsp:cNvSpPr/>
      </dsp:nvSpPr>
      <dsp:spPr>
        <a:xfrm>
          <a:off x="992914" y="25133"/>
          <a:ext cx="1267789" cy="730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Controle Interno Administrativo</a:t>
          </a:r>
        </a:p>
      </dsp:txBody>
      <dsp:txXfrm>
        <a:off x="1028592" y="60811"/>
        <a:ext cx="1196433" cy="659378"/>
      </dsp:txXfrm>
    </dsp:sp>
    <dsp:sp modelId="{7E8A8816-C915-4A73-BFC5-8276AA99F168}">
      <dsp:nvSpPr>
        <dsp:cNvPr id="0" name=""/>
        <dsp:cNvSpPr/>
      </dsp:nvSpPr>
      <dsp:spPr>
        <a:xfrm>
          <a:off x="2245570" y="89622"/>
          <a:ext cx="1804200" cy="59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Auto controle</a:t>
          </a:r>
          <a:endParaRPr lang="pt-BR" sz="1800" kern="1200" dirty="0"/>
        </a:p>
      </dsp:txBody>
      <dsp:txXfrm>
        <a:off x="2245570" y="89622"/>
        <a:ext cx="1804200" cy="590612"/>
      </dsp:txXfrm>
    </dsp:sp>
    <dsp:sp modelId="{0A99E780-4F4B-45B5-B624-7C58317C734D}">
      <dsp:nvSpPr>
        <dsp:cNvPr id="0" name=""/>
        <dsp:cNvSpPr/>
      </dsp:nvSpPr>
      <dsp:spPr>
        <a:xfrm rot="5400000">
          <a:off x="1949459" y="1533430"/>
          <a:ext cx="620142" cy="7060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A73AC-3ECD-41C6-AB3C-D584A16F3351}">
      <dsp:nvSpPr>
        <dsp:cNvPr id="0" name=""/>
        <dsp:cNvSpPr/>
      </dsp:nvSpPr>
      <dsp:spPr>
        <a:xfrm>
          <a:off x="1785159" y="845989"/>
          <a:ext cx="1043955" cy="730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AECI</a:t>
          </a:r>
          <a:endParaRPr lang="pt-BR" sz="1300" kern="1200" dirty="0"/>
        </a:p>
      </dsp:txBody>
      <dsp:txXfrm>
        <a:off x="1820837" y="881667"/>
        <a:ext cx="972599" cy="659378"/>
      </dsp:txXfrm>
    </dsp:sp>
    <dsp:sp modelId="{33875702-724A-4F51-8FD5-D1826D7BB8B7}">
      <dsp:nvSpPr>
        <dsp:cNvPr id="0" name=""/>
        <dsp:cNvSpPr/>
      </dsp:nvSpPr>
      <dsp:spPr>
        <a:xfrm>
          <a:off x="2829114" y="915682"/>
          <a:ext cx="759273" cy="59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A3DB1-154D-41D1-B7DD-03D49A717726}">
      <dsp:nvSpPr>
        <dsp:cNvPr id="0" name=""/>
        <dsp:cNvSpPr/>
      </dsp:nvSpPr>
      <dsp:spPr>
        <a:xfrm rot="5400000">
          <a:off x="2765176" y="2364692"/>
          <a:ext cx="620142" cy="7060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5EFF8-ABC2-4B3C-B6B7-B39D3CB8BCCE}">
      <dsp:nvSpPr>
        <dsp:cNvPr id="0" name=""/>
        <dsp:cNvSpPr/>
      </dsp:nvSpPr>
      <dsp:spPr>
        <a:xfrm>
          <a:off x="2600058" y="1677251"/>
          <a:ext cx="1219391" cy="730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SFC</a:t>
          </a:r>
          <a:endParaRPr lang="pt-BR" sz="1300" kern="1200" dirty="0"/>
        </a:p>
      </dsp:txBody>
      <dsp:txXfrm>
        <a:off x="2635736" y="1712929"/>
        <a:ext cx="1148035" cy="659378"/>
      </dsp:txXfrm>
    </dsp:sp>
    <dsp:sp modelId="{05EF690F-1D37-4E87-A360-0AE3970FB0C0}">
      <dsp:nvSpPr>
        <dsp:cNvPr id="0" name=""/>
        <dsp:cNvSpPr/>
      </dsp:nvSpPr>
      <dsp:spPr>
        <a:xfrm>
          <a:off x="3783396" y="1746944"/>
          <a:ext cx="2172084" cy="59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Administração Direta e Indireta</a:t>
          </a:r>
          <a:endParaRPr lang="pt-BR" sz="1800" kern="1200" dirty="0"/>
        </a:p>
      </dsp:txBody>
      <dsp:txXfrm>
        <a:off x="3783396" y="1746944"/>
        <a:ext cx="2172084" cy="590612"/>
      </dsp:txXfrm>
    </dsp:sp>
    <dsp:sp modelId="{112CACF9-4BB9-40A9-B7C9-7C68BF071C1E}">
      <dsp:nvSpPr>
        <dsp:cNvPr id="0" name=""/>
        <dsp:cNvSpPr/>
      </dsp:nvSpPr>
      <dsp:spPr>
        <a:xfrm rot="5400000">
          <a:off x="3572314" y="3192420"/>
          <a:ext cx="620142" cy="7060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EE7B2-9B34-4C87-AAB5-6D363CCC89E8}">
      <dsp:nvSpPr>
        <dsp:cNvPr id="0" name=""/>
        <dsp:cNvSpPr/>
      </dsp:nvSpPr>
      <dsp:spPr>
        <a:xfrm>
          <a:off x="3407817" y="2504976"/>
          <a:ext cx="1043955" cy="730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CISET</a:t>
          </a:r>
        </a:p>
      </dsp:txBody>
      <dsp:txXfrm>
        <a:off x="3443495" y="2540654"/>
        <a:ext cx="972599" cy="659378"/>
      </dsp:txXfrm>
    </dsp:sp>
    <dsp:sp modelId="{87894E4A-C2C2-4345-87E1-E6EFC2F6CD72}">
      <dsp:nvSpPr>
        <dsp:cNvPr id="0" name=""/>
        <dsp:cNvSpPr/>
      </dsp:nvSpPr>
      <dsp:spPr>
        <a:xfrm>
          <a:off x="5169220" y="2557394"/>
          <a:ext cx="759273" cy="59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19C89-E9CA-4CC7-89EA-D5AB290483BD}">
      <dsp:nvSpPr>
        <dsp:cNvPr id="0" name=""/>
        <dsp:cNvSpPr/>
      </dsp:nvSpPr>
      <dsp:spPr>
        <a:xfrm>
          <a:off x="4230232" y="3333692"/>
          <a:ext cx="1083197" cy="7307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Auditorias Internas</a:t>
          </a:r>
          <a:endParaRPr lang="pt-BR" sz="1300" kern="1200" dirty="0"/>
        </a:p>
      </dsp:txBody>
      <dsp:txXfrm>
        <a:off x="4265910" y="3369370"/>
        <a:ext cx="1011841" cy="659378"/>
      </dsp:txXfrm>
    </dsp:sp>
    <dsp:sp modelId="{A65BB5ED-B2BD-4BB0-9118-9D098BCA99B6}">
      <dsp:nvSpPr>
        <dsp:cNvPr id="0" name=""/>
        <dsp:cNvSpPr/>
      </dsp:nvSpPr>
      <dsp:spPr>
        <a:xfrm>
          <a:off x="5288238" y="3383353"/>
          <a:ext cx="1615604" cy="590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Estatais, Fundações</a:t>
          </a:r>
          <a:endParaRPr lang="pt-BR" sz="1800" kern="1200" dirty="0"/>
        </a:p>
      </dsp:txBody>
      <dsp:txXfrm>
        <a:off x="5288238" y="3383353"/>
        <a:ext cx="1615604" cy="590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D1D74-5F1B-453A-AF02-3A2E8EBB4E56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7D955-7109-4850-8283-82A5AB35AF5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23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CBF3E882-549B-4468-8DF6-5504C7EBBE4D}" type="slidenum">
              <a:rPr lang="en-GB" sz="1200">
                <a:solidFill>
                  <a:srgbClr val="000000"/>
                </a:solidFill>
                <a:latin typeface="Verdana" pitchFamily="34" charset="0"/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35063" y="702038"/>
            <a:ext cx="4572000" cy="34385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2338" y="4350724"/>
            <a:ext cx="4970462" cy="420744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3E63C6-5B99-4A73-BEBB-624EDEEC4895}" type="slidenum">
              <a:rPr lang="pt-BR" sz="1200"/>
              <a:pPr eaLnBrk="1" hangingPunct="1"/>
              <a:t>8</a:t>
            </a:fld>
            <a:endParaRPr lang="pt-BR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582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2850" cy="41132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pt-BR" sz="2400" smtClean="0"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3CC93A-D221-4D35-82CC-1248557BA0A3}" type="slidenum">
              <a:rPr lang="pt-BR" sz="1200"/>
              <a:pPr eaLnBrk="1" hangingPunct="1"/>
              <a:t>9</a:t>
            </a:fld>
            <a:endParaRPr lang="pt-BR" sz="120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3886200" y="8688388"/>
            <a:ext cx="296545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>
              <a:buClr>
                <a:srgbClr val="000000"/>
              </a:buClr>
              <a:buSzPct val="100000"/>
              <a:buFont typeface="Wingdings" pitchFamily="2" charset="2"/>
              <a:buNone/>
            </a:pPr>
            <a:fld id="{A4B0F70E-B9C5-46D8-AABE-20080029A77C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algn="r" eaLnBrk="1">
                <a:buClr>
                  <a:srgbClr val="000000"/>
                </a:buClr>
                <a:buSzPct val="100000"/>
                <a:buFont typeface="Wingdings" pitchFamily="2" charset="2"/>
                <a:buNone/>
              </a:pPr>
              <a:t>9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080" tIns="0" rIns="19080" bIns="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Arial" charset="0"/>
              <a:buNone/>
            </a:pPr>
            <a:fld id="{DA25869E-CDCD-4758-86B2-80C31A19E213}" type="slidenum">
              <a:rPr lang="en-GB" sz="1000" b="1" i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pPr algn="r">
                <a:buClr>
                  <a:srgbClr val="000000"/>
                </a:buClr>
                <a:buSzPct val="100000"/>
                <a:buFont typeface="Arial" charset="0"/>
                <a:buNone/>
              </a:pPr>
              <a:t>9</a:t>
            </a:fld>
            <a:endParaRPr lang="en-GB" sz="1000" b="1" i="1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876300" y="685800"/>
            <a:ext cx="5103813" cy="3430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63494" name="Rectangle 5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32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37865">
              <a:defRPr/>
            </a:pPr>
            <a:r>
              <a:rPr lang="pt-BR" sz="1100" dirty="0">
                <a:solidFill>
                  <a:srgbClr val="182C80"/>
                </a:solidFill>
              </a:rPr>
              <a:t>A CGU é o órgão de </a:t>
            </a:r>
            <a:r>
              <a:rPr lang="pt-BR" sz="1100" b="1" dirty="0">
                <a:solidFill>
                  <a:srgbClr val="182C80"/>
                </a:solidFill>
              </a:rPr>
              <a:t>Controle Interno </a:t>
            </a:r>
            <a:r>
              <a:rPr lang="pt-BR" sz="1100" dirty="0">
                <a:solidFill>
                  <a:srgbClr val="182C80"/>
                </a:solidFill>
              </a:rPr>
              <a:t>do Governo Federal, responsável também pela função Correcional, pela Prevenção e Combate à Corrupção e pela coordenação do sistema de Ouvidorias.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5B3D0-BAD4-404C-9295-8ABE4EC6313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38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7D955-7109-4850-8283-82A5AB35AF5C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06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7D955-7109-4850-8283-82A5AB35AF5C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230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7D955-7109-4850-8283-82A5AB35AF5C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6716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7D955-7109-4850-8283-82A5AB35AF5C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671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6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71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587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9090" cy="114500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172" y="1604515"/>
            <a:ext cx="8046221" cy="3977484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69028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10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32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09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944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73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80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46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857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6891-1B23-482D-9D92-8DD247352BB7}" type="datetimeFigureOut">
              <a:rPr lang="pt-BR" smtClean="0"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72A8-65F9-4A35-9358-AEACB1617C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06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36512" y="5518973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Controles Internos Primários</a:t>
            </a:r>
          </a:p>
          <a:p>
            <a:r>
              <a:rPr lang="pt-BR" sz="2800" b="1" dirty="0" err="1" smtClean="0">
                <a:solidFill>
                  <a:schemeClr val="bg1"/>
                </a:solidFill>
              </a:rPr>
              <a:t>MsC</a:t>
            </a:r>
            <a:r>
              <a:rPr lang="pt-BR" sz="2800" b="1" dirty="0" smtClean="0">
                <a:solidFill>
                  <a:schemeClr val="bg1"/>
                </a:solidFill>
              </a:rPr>
              <a:t> Fábio Araújo</a:t>
            </a:r>
          </a:p>
          <a:p>
            <a:r>
              <a:rPr lang="pt-BR" sz="2800" b="1" dirty="0" smtClean="0">
                <a:solidFill>
                  <a:schemeClr val="bg1"/>
                </a:solidFill>
              </a:rPr>
              <a:t>SINCASP-PB Julho 2015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64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81500554"/>
              </p:ext>
            </p:extLst>
          </p:nvPr>
        </p:nvGraphicFramePr>
        <p:xfrm>
          <a:off x="60481" y="1877796"/>
          <a:ext cx="5693759" cy="466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o Explicativo 2 (Ênfase) 12"/>
          <p:cNvSpPr/>
          <p:nvPr/>
        </p:nvSpPr>
        <p:spPr>
          <a:xfrm>
            <a:off x="5806074" y="2201595"/>
            <a:ext cx="3167762" cy="3809044"/>
          </a:xfrm>
          <a:prstGeom prst="accentCallout2">
            <a:avLst>
              <a:gd name="adj1" fmla="val 20111"/>
              <a:gd name="adj2" fmla="val -996"/>
              <a:gd name="adj3" fmla="val 18750"/>
              <a:gd name="adj4" fmla="val -16667"/>
              <a:gd name="adj5" fmla="val 6246"/>
              <a:gd name="adj6" fmla="val -709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ctr"/>
          <a:lstStyle/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o cumprimento das metas previstas no plano plurianual;</a:t>
            </a:r>
          </a:p>
          <a:p>
            <a:pPr lvl="1"/>
            <a:endParaRPr lang="pt-BR" sz="2200" dirty="0">
              <a:solidFill>
                <a:schemeClr val="tx1"/>
              </a:solidFill>
            </a:endParaRPr>
          </a:p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a execução dos programas de governo;</a:t>
            </a:r>
          </a:p>
          <a:p>
            <a:pPr lvl="1"/>
            <a:endParaRPr lang="pt-BR" sz="2200" dirty="0">
              <a:solidFill>
                <a:schemeClr val="tx1"/>
              </a:solidFill>
            </a:endParaRPr>
          </a:p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a execução dos orçamentos da União;</a:t>
            </a:r>
            <a:endParaRPr lang="pt-BR" sz="2200" dirty="0"/>
          </a:p>
        </p:txBody>
      </p:sp>
      <p:sp>
        <p:nvSpPr>
          <p:cNvPr id="14" name="Texto Explicativo 2 (Ênfase) 13"/>
          <p:cNvSpPr/>
          <p:nvPr/>
        </p:nvSpPr>
        <p:spPr>
          <a:xfrm>
            <a:off x="6079619" y="2132467"/>
            <a:ext cx="2894217" cy="2758899"/>
          </a:xfrm>
          <a:prstGeom prst="accentCallout2">
            <a:avLst>
              <a:gd name="adj1" fmla="val 35350"/>
              <a:gd name="adj2" fmla="val -8333"/>
              <a:gd name="adj3" fmla="val 48504"/>
              <a:gd name="adj4" fmla="val -13682"/>
              <a:gd name="adj5" fmla="val 63280"/>
              <a:gd name="adj6" fmla="val -304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ctr"/>
          <a:lstStyle/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a legalidade e avaliar os resultados da gestão orçamentária, financeira e patrimonial;</a:t>
            </a:r>
          </a:p>
        </p:txBody>
      </p:sp>
      <p:sp>
        <p:nvSpPr>
          <p:cNvPr id="15" name="Texto Explicativo 2 (Ênfase) 14"/>
          <p:cNvSpPr/>
          <p:nvPr/>
        </p:nvSpPr>
        <p:spPr>
          <a:xfrm>
            <a:off x="5909761" y="2131424"/>
            <a:ext cx="3064075" cy="3093444"/>
          </a:xfrm>
          <a:prstGeom prst="accentCallout2">
            <a:avLst>
              <a:gd name="adj1" fmla="val 82717"/>
              <a:gd name="adj2" fmla="val -5232"/>
              <a:gd name="adj3" fmla="val 99477"/>
              <a:gd name="adj4" fmla="val -102106"/>
              <a:gd name="adj5" fmla="val 76550"/>
              <a:gd name="adj6" fmla="val -1363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ctr"/>
          <a:lstStyle/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o controle externo, no exercício de sua missão institucional.</a:t>
            </a:r>
          </a:p>
        </p:txBody>
      </p:sp>
      <p:sp>
        <p:nvSpPr>
          <p:cNvPr id="17" name="Texto Explicativo 2 (Ênfase) 16"/>
          <p:cNvSpPr/>
          <p:nvPr/>
        </p:nvSpPr>
        <p:spPr>
          <a:xfrm>
            <a:off x="5806074" y="2141109"/>
            <a:ext cx="3167761" cy="3288384"/>
          </a:xfrm>
          <a:prstGeom prst="accentCallout2">
            <a:avLst>
              <a:gd name="adj1" fmla="val 59743"/>
              <a:gd name="adj2" fmla="val -423"/>
              <a:gd name="adj3" fmla="val 88121"/>
              <a:gd name="adj4" fmla="val -18849"/>
              <a:gd name="adj5" fmla="val 114289"/>
              <a:gd name="adj6" fmla="val -705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1473" rIns="82945" bIns="41473" rtlCol="0" anchor="ctr"/>
          <a:lstStyle/>
          <a:p>
            <a:pPr marL="673930" lvl="1" indent="-259204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o controle das operações de crédito, avais e garantias, bem como dos direitos e haveres da União;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9759" y="895775"/>
            <a:ext cx="8464077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 smtClean="0">
                <a:latin typeface="+mj-lt"/>
              </a:rPr>
              <a:t>Sistema de Controle Interno -  Constituição Federal</a:t>
            </a:r>
            <a:endParaRPr lang="pt-BR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68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09759" y="895775"/>
            <a:ext cx="8464077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>
                <a:latin typeface="+mj-lt"/>
              </a:rPr>
              <a:t>Sistema de Controle Interno do Poder Executivo Federal 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693256135"/>
              </p:ext>
            </p:extLst>
          </p:nvPr>
        </p:nvGraphicFramePr>
        <p:xfrm>
          <a:off x="509759" y="2644304"/>
          <a:ext cx="8046221" cy="3977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94455173"/>
              </p:ext>
            </p:extLst>
          </p:nvPr>
        </p:nvGraphicFramePr>
        <p:xfrm>
          <a:off x="610560" y="1396786"/>
          <a:ext cx="7464960" cy="528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4816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09759" y="895775"/>
            <a:ext cx="8464077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>
                <a:latin typeface="+mj-lt"/>
              </a:rPr>
              <a:t>Ambiente de Controle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07191671"/>
              </p:ext>
            </p:extLst>
          </p:nvPr>
        </p:nvGraphicFramePr>
        <p:xfrm>
          <a:off x="509759" y="2644304"/>
          <a:ext cx="8046221" cy="3977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/>
          <p:cNvSpPr/>
          <p:nvPr/>
        </p:nvSpPr>
        <p:spPr>
          <a:xfrm>
            <a:off x="878399" y="2799654"/>
            <a:ext cx="1359360" cy="2246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Órgãos de Defesa do Estado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329280" y="2799654"/>
            <a:ext cx="1428480" cy="2373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Sistema de Controle Interno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872960" y="3606138"/>
            <a:ext cx="2545920" cy="748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Assessor Especial de Controle Interno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4872960" y="2799654"/>
            <a:ext cx="2545920" cy="737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Órgão ou Entidade da Administração Pública Federal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856997" y="4424144"/>
            <a:ext cx="2545920" cy="748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Auditoria Interna</a:t>
            </a:r>
          </a:p>
          <a:p>
            <a:pPr algn="ctr"/>
            <a:r>
              <a:rPr lang="pt-BR" sz="1000" dirty="0"/>
              <a:t>Administração Indireta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355200" y="5443772"/>
            <a:ext cx="4037760" cy="61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Controle Externo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138240" y="1314588"/>
            <a:ext cx="8916481" cy="55434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329280" y="1981648"/>
            <a:ext cx="4089600" cy="748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r>
              <a:rPr lang="pt-BR" dirty="0" smtClean="0"/>
              <a:t>Direção Superior da Administração Pública Federal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810881" y="1503050"/>
            <a:ext cx="2917233" cy="360755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t-BR" dirty="0" smtClean="0"/>
              <a:t>                  Controle Social</a:t>
            </a:r>
            <a:endParaRPr lang="pt-BR" dirty="0"/>
          </a:p>
        </p:txBody>
      </p:sp>
      <p:sp>
        <p:nvSpPr>
          <p:cNvPr id="26" name="Seta para cima 25"/>
          <p:cNvSpPr/>
          <p:nvPr/>
        </p:nvSpPr>
        <p:spPr>
          <a:xfrm>
            <a:off x="3870720" y="2546187"/>
            <a:ext cx="345600" cy="3686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 dirty="0"/>
          </a:p>
        </p:txBody>
      </p:sp>
      <p:sp>
        <p:nvSpPr>
          <p:cNvPr id="27" name="Seta para a esquerda e para a direita 26"/>
          <p:cNvSpPr/>
          <p:nvPr/>
        </p:nvSpPr>
        <p:spPr>
          <a:xfrm>
            <a:off x="4564554" y="3825042"/>
            <a:ext cx="527286" cy="2612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 dirty="0"/>
          </a:p>
        </p:txBody>
      </p:sp>
      <p:sp>
        <p:nvSpPr>
          <p:cNvPr id="28" name="Seta para a esquerda e para a direita 27"/>
          <p:cNvSpPr/>
          <p:nvPr/>
        </p:nvSpPr>
        <p:spPr>
          <a:xfrm>
            <a:off x="4564554" y="4667958"/>
            <a:ext cx="527286" cy="2612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 dirty="0"/>
          </a:p>
        </p:txBody>
      </p:sp>
      <p:sp>
        <p:nvSpPr>
          <p:cNvPr id="31" name="Seta para a esquerda e para a direita 30"/>
          <p:cNvSpPr/>
          <p:nvPr/>
        </p:nvSpPr>
        <p:spPr>
          <a:xfrm>
            <a:off x="4564554" y="3037707"/>
            <a:ext cx="527286" cy="2612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 dirty="0"/>
          </a:p>
        </p:txBody>
      </p:sp>
      <p:cxnSp>
        <p:nvCxnSpPr>
          <p:cNvPr id="38" name="Conector de seta reta 37"/>
          <p:cNvCxnSpPr/>
          <p:nvPr/>
        </p:nvCxnSpPr>
        <p:spPr>
          <a:xfrm>
            <a:off x="2522880" y="3510076"/>
            <a:ext cx="50688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2522880" y="3771327"/>
            <a:ext cx="50688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2522880" y="4017009"/>
            <a:ext cx="50688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2522880" y="4278261"/>
            <a:ext cx="50688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48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96987428"/>
              </p:ext>
            </p:extLst>
          </p:nvPr>
        </p:nvGraphicFramePr>
        <p:xfrm>
          <a:off x="1105920" y="1535041"/>
          <a:ext cx="7508160" cy="4988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90400" y="872732"/>
            <a:ext cx="4631040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>
                <a:latin typeface="+mj-lt"/>
              </a:rPr>
              <a:t>CGU - Estrutura Resumida</a:t>
            </a:r>
          </a:p>
        </p:txBody>
      </p:sp>
    </p:spTree>
    <p:extLst>
      <p:ext uri="{BB962C8B-B14F-4D97-AF65-F5344CB8AC3E}">
        <p14:creationId xmlns:p14="http://schemas.microsoft.com/office/powerpoint/2010/main" val="29862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26292" y="988799"/>
            <a:ext cx="7794028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/>
              <a:t>Lei 10.683/2003 – Atribuições da CGU</a:t>
            </a:r>
            <a:endParaRPr lang="pt-BR" sz="2200" dirty="0"/>
          </a:p>
        </p:txBody>
      </p:sp>
      <p:grpSp>
        <p:nvGrpSpPr>
          <p:cNvPr id="30" name="Grupo 29"/>
          <p:cNvGrpSpPr/>
          <p:nvPr/>
        </p:nvGrpSpPr>
        <p:grpSpPr>
          <a:xfrm>
            <a:off x="5458205" y="2492506"/>
            <a:ext cx="2749334" cy="1486236"/>
            <a:chOff x="6267925" y="2870201"/>
            <a:chExt cx="3030950" cy="1638300"/>
          </a:xfrm>
        </p:grpSpPr>
        <p:sp>
          <p:nvSpPr>
            <p:cNvPr id="37" name="Elipse 36"/>
            <p:cNvSpPr/>
            <p:nvPr/>
          </p:nvSpPr>
          <p:spPr>
            <a:xfrm>
              <a:off x="6815696" y="2870201"/>
              <a:ext cx="1960004" cy="163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6267925" y="3156784"/>
              <a:ext cx="3030950" cy="1221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Defesa do </a:t>
              </a:r>
            </a:p>
            <a:p>
              <a:pPr algn="ctr"/>
              <a:r>
                <a:rPr lang="pt-BR" sz="2200" dirty="0"/>
                <a:t>patrimônio </a:t>
              </a:r>
            </a:p>
            <a:p>
              <a:pPr algn="ctr"/>
              <a:r>
                <a:rPr lang="pt-BR" sz="2200" dirty="0"/>
                <a:t>público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303933" y="3450821"/>
            <a:ext cx="2131785" cy="1808397"/>
            <a:chOff x="3452756" y="3913863"/>
            <a:chExt cx="2350145" cy="1993423"/>
          </a:xfrm>
        </p:grpSpPr>
        <p:sp>
          <p:nvSpPr>
            <p:cNvPr id="36" name="Elipse 35"/>
            <p:cNvSpPr/>
            <p:nvPr/>
          </p:nvSpPr>
          <p:spPr>
            <a:xfrm>
              <a:off x="3452756" y="3913863"/>
              <a:ext cx="2350145" cy="19934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675295" y="4232259"/>
              <a:ext cx="1950863" cy="1221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Prevenção </a:t>
              </a:r>
            </a:p>
            <a:p>
              <a:pPr algn="ctr"/>
              <a:r>
                <a:rPr lang="pt-BR" sz="2200" dirty="0"/>
                <a:t>e combate </a:t>
              </a:r>
            </a:p>
            <a:p>
              <a:pPr algn="ctr"/>
              <a:r>
                <a:rPr lang="pt-BR" sz="2200" dirty="0"/>
                <a:t>à corrupção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4070306" y="1933727"/>
            <a:ext cx="1731628" cy="1301897"/>
            <a:chOff x="4085698" y="2480091"/>
            <a:chExt cx="1909000" cy="1435100"/>
          </a:xfrm>
        </p:grpSpPr>
        <p:sp>
          <p:nvSpPr>
            <p:cNvPr id="38" name="Elipse 37"/>
            <p:cNvSpPr/>
            <p:nvPr/>
          </p:nvSpPr>
          <p:spPr>
            <a:xfrm>
              <a:off x="4085698" y="2480091"/>
              <a:ext cx="1706806" cy="1435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4085698" y="2966809"/>
              <a:ext cx="1909000" cy="474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Correição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1016104" y="4671828"/>
            <a:ext cx="2289984" cy="1618540"/>
            <a:chOff x="828252" y="4902200"/>
            <a:chExt cx="2326337" cy="1714363"/>
          </a:xfrm>
        </p:grpSpPr>
        <p:sp>
          <p:nvSpPr>
            <p:cNvPr id="39" name="Elipse 38"/>
            <p:cNvSpPr/>
            <p:nvPr/>
          </p:nvSpPr>
          <p:spPr>
            <a:xfrm>
              <a:off x="917152" y="4902200"/>
              <a:ext cx="2110454" cy="1714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828252" y="5221670"/>
              <a:ext cx="23263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Incremento da </a:t>
              </a:r>
            </a:p>
            <a:p>
              <a:pPr algn="ctr"/>
              <a:r>
                <a:rPr lang="pt-BR" sz="2200" dirty="0"/>
                <a:t>transparência </a:t>
              </a:r>
            </a:p>
            <a:p>
              <a:pPr algn="ctr"/>
              <a:r>
                <a:rPr lang="pt-BR" sz="2200" dirty="0"/>
                <a:t>da gestão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4369825" y="5337145"/>
            <a:ext cx="1548221" cy="1301897"/>
            <a:chOff x="4627829" y="5789872"/>
            <a:chExt cx="1706806" cy="1435100"/>
          </a:xfrm>
        </p:grpSpPr>
        <p:sp>
          <p:nvSpPr>
            <p:cNvPr id="40" name="Elipse 39"/>
            <p:cNvSpPr/>
            <p:nvPr/>
          </p:nvSpPr>
          <p:spPr>
            <a:xfrm>
              <a:off x="4627829" y="5789872"/>
              <a:ext cx="1706806" cy="1435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4701825" y="6242502"/>
              <a:ext cx="1566099" cy="474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dirty="0"/>
                <a:t>Ouvidoria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045135" y="2539508"/>
            <a:ext cx="1704426" cy="1301897"/>
            <a:chOff x="907295" y="2705100"/>
            <a:chExt cx="1879011" cy="1435100"/>
          </a:xfrm>
        </p:grpSpPr>
        <p:sp>
          <p:nvSpPr>
            <p:cNvPr id="27" name="Elipse 26"/>
            <p:cNvSpPr/>
            <p:nvPr/>
          </p:nvSpPr>
          <p:spPr>
            <a:xfrm>
              <a:off x="1016000" y="2705100"/>
              <a:ext cx="1706806" cy="1435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907295" y="3001526"/>
              <a:ext cx="1879011" cy="848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Auditoria </a:t>
              </a:r>
            </a:p>
            <a:p>
              <a:pPr algn="ctr"/>
              <a:r>
                <a:rPr lang="pt-BR" sz="2200" dirty="0"/>
                <a:t>pública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6227067" y="4355020"/>
            <a:ext cx="2178720" cy="1399761"/>
            <a:chOff x="7118921" y="4832422"/>
            <a:chExt cx="2401887" cy="1542977"/>
          </a:xfrm>
        </p:grpSpPr>
        <p:sp>
          <p:nvSpPr>
            <p:cNvPr id="35" name="Elipse 34"/>
            <p:cNvSpPr/>
            <p:nvPr/>
          </p:nvSpPr>
          <p:spPr>
            <a:xfrm>
              <a:off x="7188200" y="4832422"/>
              <a:ext cx="2281808" cy="1542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7118921" y="5242717"/>
              <a:ext cx="2401887" cy="848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/>
                <a:t>Aprimoramento </a:t>
              </a:r>
            </a:p>
            <a:p>
              <a:pPr algn="ctr"/>
              <a:r>
                <a:rPr lang="pt-BR" sz="2200" dirty="0"/>
                <a:t>da Gestão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24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4540586" y="3451880"/>
            <a:ext cx="1502135" cy="2008111"/>
            <a:chOff x="5005680" y="3805058"/>
            <a:chExt cx="1656000" cy="2213571"/>
          </a:xfrm>
        </p:grpSpPr>
        <p:pic>
          <p:nvPicPr>
            <p:cNvPr id="19" name="Picture 2" descr="http://4.bp.blogspot.com/_SXnuzvjlUnM/TL4J5ESz4kI/AAAAAAAAAE4/1OBP5Oq-WMI/s200/setas6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97" t="29029" b="26490"/>
            <a:stretch/>
          </p:blipFill>
          <p:spPr bwMode="auto">
            <a:xfrm rot="5400000">
              <a:off x="5622448" y="5439097"/>
              <a:ext cx="422463" cy="736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 descr="http://4.bp.blogspot.com/_SXnuzvjlUnM/TL4J5ESz4kI/AAAAAAAAAE4/1OBP5Oq-WMI/s200/setas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886586" y="3924152"/>
              <a:ext cx="1894188" cy="16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5667729" y="5659932"/>
              <a:ext cx="350059" cy="11524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796794" y="1741429"/>
            <a:ext cx="4977431" cy="3106022"/>
            <a:chOff x="1902171" y="2224403"/>
            <a:chExt cx="5487272" cy="3423814"/>
          </a:xfrm>
        </p:grpSpPr>
        <p:sp>
          <p:nvSpPr>
            <p:cNvPr id="9" name="Forma livre 8"/>
            <p:cNvSpPr/>
            <p:nvPr/>
          </p:nvSpPr>
          <p:spPr>
            <a:xfrm>
              <a:off x="3723307" y="2224403"/>
              <a:ext cx="1823416" cy="1834286"/>
            </a:xfrm>
            <a:custGeom>
              <a:avLst/>
              <a:gdLst>
                <a:gd name="connsiteX0" fmla="*/ 0 w 1823416"/>
                <a:gd name="connsiteY0" fmla="*/ 917143 h 1834286"/>
                <a:gd name="connsiteX1" fmla="*/ 911708 w 1823416"/>
                <a:gd name="connsiteY1" fmla="*/ 0 h 1834286"/>
                <a:gd name="connsiteX2" fmla="*/ 1823416 w 1823416"/>
                <a:gd name="connsiteY2" fmla="*/ 917143 h 1834286"/>
                <a:gd name="connsiteX3" fmla="*/ 911708 w 1823416"/>
                <a:gd name="connsiteY3" fmla="*/ 1834286 h 1834286"/>
                <a:gd name="connsiteX4" fmla="*/ 0 w 1823416"/>
                <a:gd name="connsiteY4" fmla="*/ 917143 h 183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3416" h="1834286">
                  <a:moveTo>
                    <a:pt x="0" y="917143"/>
                  </a:moveTo>
                  <a:cubicBezTo>
                    <a:pt x="0" y="410619"/>
                    <a:pt x="408186" y="0"/>
                    <a:pt x="911708" y="0"/>
                  </a:cubicBezTo>
                  <a:cubicBezTo>
                    <a:pt x="1415230" y="0"/>
                    <a:pt x="1823416" y="410619"/>
                    <a:pt x="1823416" y="917143"/>
                  </a:cubicBezTo>
                  <a:cubicBezTo>
                    <a:pt x="1823416" y="1423667"/>
                    <a:pt x="1415230" y="1834286"/>
                    <a:pt x="911708" y="1834286"/>
                  </a:cubicBezTo>
                  <a:cubicBezTo>
                    <a:pt x="408186" y="1834286"/>
                    <a:pt x="0" y="1423667"/>
                    <a:pt x="0" y="91714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86083" tIns="287675" rIns="286083" bIns="287675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500" dirty="0"/>
                <a:t>CRG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 rot="2683785">
              <a:off x="5315597" y="3793981"/>
              <a:ext cx="427358" cy="315997"/>
            </a:xfrm>
            <a:custGeom>
              <a:avLst/>
              <a:gdLst>
                <a:gd name="connsiteX0" fmla="*/ 0 w 427358"/>
                <a:gd name="connsiteY0" fmla="*/ 157999 h 315997"/>
                <a:gd name="connsiteX1" fmla="*/ 157999 w 427358"/>
                <a:gd name="connsiteY1" fmla="*/ 0 h 315997"/>
                <a:gd name="connsiteX2" fmla="*/ 157999 w 427358"/>
                <a:gd name="connsiteY2" fmla="*/ 78999 h 315997"/>
                <a:gd name="connsiteX3" fmla="*/ 269360 w 427358"/>
                <a:gd name="connsiteY3" fmla="*/ 78999 h 315997"/>
                <a:gd name="connsiteX4" fmla="*/ 269360 w 427358"/>
                <a:gd name="connsiteY4" fmla="*/ 0 h 315997"/>
                <a:gd name="connsiteX5" fmla="*/ 427358 w 427358"/>
                <a:gd name="connsiteY5" fmla="*/ 157999 h 315997"/>
                <a:gd name="connsiteX6" fmla="*/ 269360 w 427358"/>
                <a:gd name="connsiteY6" fmla="*/ 315997 h 315997"/>
                <a:gd name="connsiteX7" fmla="*/ 269360 w 427358"/>
                <a:gd name="connsiteY7" fmla="*/ 236998 h 315997"/>
                <a:gd name="connsiteX8" fmla="*/ 157999 w 427358"/>
                <a:gd name="connsiteY8" fmla="*/ 236998 h 315997"/>
                <a:gd name="connsiteX9" fmla="*/ 157999 w 427358"/>
                <a:gd name="connsiteY9" fmla="*/ 315997 h 315997"/>
                <a:gd name="connsiteX10" fmla="*/ 0 w 427358"/>
                <a:gd name="connsiteY10" fmla="*/ 157999 h 31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7358" h="315997">
                  <a:moveTo>
                    <a:pt x="0" y="157999"/>
                  </a:moveTo>
                  <a:lnTo>
                    <a:pt x="157999" y="0"/>
                  </a:lnTo>
                  <a:lnTo>
                    <a:pt x="157999" y="78999"/>
                  </a:lnTo>
                  <a:lnTo>
                    <a:pt x="269360" y="78999"/>
                  </a:lnTo>
                  <a:lnTo>
                    <a:pt x="269360" y="0"/>
                  </a:lnTo>
                  <a:lnTo>
                    <a:pt x="427358" y="157999"/>
                  </a:lnTo>
                  <a:lnTo>
                    <a:pt x="269360" y="315997"/>
                  </a:lnTo>
                  <a:lnTo>
                    <a:pt x="269360" y="236998"/>
                  </a:lnTo>
                  <a:lnTo>
                    <a:pt x="157999" y="236998"/>
                  </a:lnTo>
                  <a:lnTo>
                    <a:pt x="157999" y="315997"/>
                  </a:lnTo>
                  <a:lnTo>
                    <a:pt x="0" y="15799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3199" rIns="94798" bIns="63198" numCol="1" spcCol="1270" anchor="ctr" anchorCtr="0">
              <a:noAutofit/>
            </a:bodyPr>
            <a:lstStyle/>
            <a:p>
              <a:pPr algn="ctr" defTabSz="5644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30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566027" y="3813931"/>
              <a:ext cx="1823416" cy="1834286"/>
            </a:xfrm>
            <a:custGeom>
              <a:avLst/>
              <a:gdLst>
                <a:gd name="connsiteX0" fmla="*/ 0 w 1823416"/>
                <a:gd name="connsiteY0" fmla="*/ 917143 h 1834286"/>
                <a:gd name="connsiteX1" fmla="*/ 911708 w 1823416"/>
                <a:gd name="connsiteY1" fmla="*/ 0 h 1834286"/>
                <a:gd name="connsiteX2" fmla="*/ 1823416 w 1823416"/>
                <a:gd name="connsiteY2" fmla="*/ 917143 h 1834286"/>
                <a:gd name="connsiteX3" fmla="*/ 911708 w 1823416"/>
                <a:gd name="connsiteY3" fmla="*/ 1834286 h 1834286"/>
                <a:gd name="connsiteX4" fmla="*/ 0 w 1823416"/>
                <a:gd name="connsiteY4" fmla="*/ 917143 h 183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3416" h="1834286">
                  <a:moveTo>
                    <a:pt x="0" y="917143"/>
                  </a:moveTo>
                  <a:cubicBezTo>
                    <a:pt x="0" y="410619"/>
                    <a:pt x="408186" y="0"/>
                    <a:pt x="911708" y="0"/>
                  </a:cubicBezTo>
                  <a:cubicBezTo>
                    <a:pt x="1415230" y="0"/>
                    <a:pt x="1823416" y="410619"/>
                    <a:pt x="1823416" y="917143"/>
                  </a:cubicBezTo>
                  <a:cubicBezTo>
                    <a:pt x="1823416" y="1423667"/>
                    <a:pt x="1415230" y="1834286"/>
                    <a:pt x="911708" y="1834286"/>
                  </a:cubicBezTo>
                  <a:cubicBezTo>
                    <a:pt x="408186" y="1834286"/>
                    <a:pt x="0" y="1423667"/>
                    <a:pt x="0" y="91714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86083" tIns="287675" rIns="286083" bIns="287675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500" dirty="0"/>
                <a:t>OGU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902171" y="3813931"/>
              <a:ext cx="1823416" cy="1834286"/>
            </a:xfrm>
            <a:custGeom>
              <a:avLst/>
              <a:gdLst>
                <a:gd name="connsiteX0" fmla="*/ 0 w 1823416"/>
                <a:gd name="connsiteY0" fmla="*/ 917143 h 1834286"/>
                <a:gd name="connsiteX1" fmla="*/ 911708 w 1823416"/>
                <a:gd name="connsiteY1" fmla="*/ 0 h 1834286"/>
                <a:gd name="connsiteX2" fmla="*/ 1823416 w 1823416"/>
                <a:gd name="connsiteY2" fmla="*/ 917143 h 1834286"/>
                <a:gd name="connsiteX3" fmla="*/ 911708 w 1823416"/>
                <a:gd name="connsiteY3" fmla="*/ 1834286 h 1834286"/>
                <a:gd name="connsiteX4" fmla="*/ 0 w 1823416"/>
                <a:gd name="connsiteY4" fmla="*/ 917143 h 183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3416" h="1834286">
                  <a:moveTo>
                    <a:pt x="0" y="917143"/>
                  </a:moveTo>
                  <a:cubicBezTo>
                    <a:pt x="0" y="410619"/>
                    <a:pt x="408186" y="0"/>
                    <a:pt x="911708" y="0"/>
                  </a:cubicBezTo>
                  <a:cubicBezTo>
                    <a:pt x="1415230" y="0"/>
                    <a:pt x="1823416" y="410619"/>
                    <a:pt x="1823416" y="917143"/>
                  </a:cubicBezTo>
                  <a:cubicBezTo>
                    <a:pt x="1823416" y="1423667"/>
                    <a:pt x="1415230" y="1834286"/>
                    <a:pt x="911708" y="1834286"/>
                  </a:cubicBezTo>
                  <a:cubicBezTo>
                    <a:pt x="408186" y="1834286"/>
                    <a:pt x="0" y="1423667"/>
                    <a:pt x="0" y="917143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86083" tIns="287675" rIns="286083" bIns="287675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500" dirty="0"/>
                <a:t>STPC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 rot="18923687">
              <a:off x="3549807" y="3782178"/>
              <a:ext cx="416193" cy="336473"/>
            </a:xfrm>
            <a:custGeom>
              <a:avLst/>
              <a:gdLst>
                <a:gd name="connsiteX0" fmla="*/ 0 w 416193"/>
                <a:gd name="connsiteY0" fmla="*/ 168237 h 336473"/>
                <a:gd name="connsiteX1" fmla="*/ 168237 w 416193"/>
                <a:gd name="connsiteY1" fmla="*/ 0 h 336473"/>
                <a:gd name="connsiteX2" fmla="*/ 168237 w 416193"/>
                <a:gd name="connsiteY2" fmla="*/ 84118 h 336473"/>
                <a:gd name="connsiteX3" fmla="*/ 247957 w 416193"/>
                <a:gd name="connsiteY3" fmla="*/ 84118 h 336473"/>
                <a:gd name="connsiteX4" fmla="*/ 247957 w 416193"/>
                <a:gd name="connsiteY4" fmla="*/ 0 h 336473"/>
                <a:gd name="connsiteX5" fmla="*/ 416193 w 416193"/>
                <a:gd name="connsiteY5" fmla="*/ 168237 h 336473"/>
                <a:gd name="connsiteX6" fmla="*/ 247957 w 416193"/>
                <a:gd name="connsiteY6" fmla="*/ 336473 h 336473"/>
                <a:gd name="connsiteX7" fmla="*/ 247957 w 416193"/>
                <a:gd name="connsiteY7" fmla="*/ 252355 h 336473"/>
                <a:gd name="connsiteX8" fmla="*/ 168237 w 416193"/>
                <a:gd name="connsiteY8" fmla="*/ 252355 h 336473"/>
                <a:gd name="connsiteX9" fmla="*/ 168237 w 416193"/>
                <a:gd name="connsiteY9" fmla="*/ 336473 h 336473"/>
                <a:gd name="connsiteX10" fmla="*/ 0 w 416193"/>
                <a:gd name="connsiteY10" fmla="*/ 168237 h 33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6193" h="336473">
                  <a:moveTo>
                    <a:pt x="0" y="168237"/>
                  </a:moveTo>
                  <a:lnTo>
                    <a:pt x="168237" y="0"/>
                  </a:lnTo>
                  <a:lnTo>
                    <a:pt x="168237" y="84118"/>
                  </a:lnTo>
                  <a:lnTo>
                    <a:pt x="247957" y="84118"/>
                  </a:lnTo>
                  <a:lnTo>
                    <a:pt x="247957" y="0"/>
                  </a:lnTo>
                  <a:lnTo>
                    <a:pt x="416193" y="168237"/>
                  </a:lnTo>
                  <a:lnTo>
                    <a:pt x="247957" y="336473"/>
                  </a:lnTo>
                  <a:lnTo>
                    <a:pt x="247957" y="252355"/>
                  </a:lnTo>
                  <a:lnTo>
                    <a:pt x="168237" y="252355"/>
                  </a:lnTo>
                  <a:lnTo>
                    <a:pt x="168237" y="336473"/>
                  </a:lnTo>
                  <a:lnTo>
                    <a:pt x="0" y="16823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67295" rIns="100942" bIns="67294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400"/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595862" y="867826"/>
            <a:ext cx="4631040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>
                <a:latin typeface="+mj-lt"/>
              </a:rPr>
              <a:t>Atuação Integrada</a:t>
            </a:r>
          </a:p>
        </p:txBody>
      </p:sp>
      <p:sp>
        <p:nvSpPr>
          <p:cNvPr id="18" name="Forma livre 17"/>
          <p:cNvSpPr/>
          <p:nvPr/>
        </p:nvSpPr>
        <p:spPr>
          <a:xfrm>
            <a:off x="4302720" y="5485786"/>
            <a:ext cx="1996815" cy="1040979"/>
          </a:xfrm>
          <a:custGeom>
            <a:avLst/>
            <a:gdLst>
              <a:gd name="connsiteX0" fmla="*/ 0 w 1823416"/>
              <a:gd name="connsiteY0" fmla="*/ 917143 h 1834286"/>
              <a:gd name="connsiteX1" fmla="*/ 911708 w 1823416"/>
              <a:gd name="connsiteY1" fmla="*/ 0 h 1834286"/>
              <a:gd name="connsiteX2" fmla="*/ 1823416 w 1823416"/>
              <a:gd name="connsiteY2" fmla="*/ 917143 h 1834286"/>
              <a:gd name="connsiteX3" fmla="*/ 911708 w 1823416"/>
              <a:gd name="connsiteY3" fmla="*/ 1834286 h 1834286"/>
              <a:gd name="connsiteX4" fmla="*/ 0 w 1823416"/>
              <a:gd name="connsiteY4" fmla="*/ 917143 h 183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416" h="1834286">
                <a:moveTo>
                  <a:pt x="0" y="917143"/>
                </a:moveTo>
                <a:cubicBezTo>
                  <a:pt x="0" y="410619"/>
                  <a:pt x="408186" y="0"/>
                  <a:pt x="911708" y="0"/>
                </a:cubicBezTo>
                <a:cubicBezTo>
                  <a:pt x="1415230" y="0"/>
                  <a:pt x="1823416" y="410619"/>
                  <a:pt x="1823416" y="917143"/>
                </a:cubicBezTo>
                <a:cubicBezTo>
                  <a:pt x="1823416" y="1423667"/>
                  <a:pt x="1415230" y="1834286"/>
                  <a:pt x="911708" y="1834286"/>
                </a:cubicBezTo>
                <a:cubicBezTo>
                  <a:pt x="408186" y="1834286"/>
                  <a:pt x="0" y="1423667"/>
                  <a:pt x="0" y="917143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59506" tIns="260950" rIns="259506" bIns="260950" numCol="1" spcCol="1152" anchor="ctr" anchorCtr="0">
            <a:noAutofit/>
          </a:bodyPr>
          <a:lstStyle/>
          <a:p>
            <a:pPr algn="ctr" defTabSz="60480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500" dirty="0"/>
              <a:t>SFC</a:t>
            </a:r>
          </a:p>
        </p:txBody>
      </p:sp>
      <p:sp>
        <p:nvSpPr>
          <p:cNvPr id="17" name="Retângulo 16"/>
          <p:cNvSpPr/>
          <p:nvPr/>
        </p:nvSpPr>
        <p:spPr>
          <a:xfrm rot="2614258">
            <a:off x="4106722" y="4702595"/>
            <a:ext cx="1061857" cy="391533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Prevenir</a:t>
            </a:r>
          </a:p>
        </p:txBody>
      </p:sp>
      <p:sp>
        <p:nvSpPr>
          <p:cNvPr id="20" name="Retângulo 19"/>
          <p:cNvSpPr/>
          <p:nvPr/>
        </p:nvSpPr>
        <p:spPr>
          <a:xfrm rot="18450800">
            <a:off x="5329592" y="4646109"/>
            <a:ext cx="1083466" cy="391533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Detectar</a:t>
            </a:r>
          </a:p>
        </p:txBody>
      </p:sp>
      <p:sp>
        <p:nvSpPr>
          <p:cNvPr id="21" name="Retângulo 20"/>
          <p:cNvSpPr/>
          <p:nvPr/>
        </p:nvSpPr>
        <p:spPr>
          <a:xfrm rot="16200000">
            <a:off x="4719395" y="4121737"/>
            <a:ext cx="1091866" cy="391533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Reprimir</a:t>
            </a:r>
          </a:p>
        </p:txBody>
      </p:sp>
    </p:spTree>
    <p:extLst>
      <p:ext uri="{BB962C8B-B14F-4D97-AF65-F5344CB8AC3E}">
        <p14:creationId xmlns:p14="http://schemas.microsoft.com/office/powerpoint/2010/main" val="6931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17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4"/>
          <p:cNvSpPr/>
          <p:nvPr/>
        </p:nvSpPr>
        <p:spPr>
          <a:xfrm>
            <a:off x="1622128" y="1895765"/>
            <a:ext cx="4579200" cy="1582154"/>
          </a:xfrm>
          <a:prstGeom prst="homePlat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166081" y="2134304"/>
            <a:ext cx="2966399" cy="119175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Gestão</a:t>
            </a:r>
            <a:endParaRPr lang="pt-BR" dirty="0" smtClean="0">
              <a:solidFill>
                <a:srgbClr val="C00000"/>
              </a:solidFill>
            </a:endParaRP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Gestão de Riscos </a:t>
            </a: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Desenho e Implementação dos Controles Internos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3680" y="4068858"/>
            <a:ext cx="2773441" cy="229974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Auditoria</a:t>
            </a:r>
            <a:endParaRPr lang="pt-BR" dirty="0" smtClean="0">
              <a:solidFill>
                <a:srgbClr val="C00000"/>
              </a:solidFill>
            </a:endParaRP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Mapeamento de Riscos </a:t>
            </a: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Avaliação dos    Controles Internos</a:t>
            </a: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Assessoramento à Gestão</a:t>
            </a:r>
          </a:p>
          <a:p>
            <a:pPr marL="259204" indent="-259204">
              <a:buFontTx/>
              <a:buChar char="-"/>
            </a:pPr>
            <a:r>
              <a:rPr lang="pt-BR" dirty="0" smtClean="0">
                <a:solidFill>
                  <a:srgbClr val="C00000"/>
                </a:solidFill>
              </a:rPr>
              <a:t>Foco no Atingimento dos Resultados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8" name="Pentágono 7"/>
          <p:cNvSpPr/>
          <p:nvPr/>
        </p:nvSpPr>
        <p:spPr>
          <a:xfrm rot="10800000">
            <a:off x="2460957" y="4353135"/>
            <a:ext cx="4864320" cy="1612969"/>
          </a:xfrm>
          <a:prstGeom prst="homePlat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61601" y="869852"/>
            <a:ext cx="4631040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t-BR" sz="2200" b="1" dirty="0">
                <a:latin typeface="+mj-lt"/>
              </a:rPr>
              <a:t>Espectro de Atuação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714720" y="1877797"/>
            <a:ext cx="8161440" cy="4064427"/>
            <a:chOff x="686329" y="2412823"/>
            <a:chExt cx="8997421" cy="4480278"/>
          </a:xfrm>
        </p:grpSpPr>
        <p:graphicFrame>
          <p:nvGraphicFramePr>
            <p:cNvPr id="4" name="Diagrama 3"/>
            <p:cNvGraphicFramePr/>
            <p:nvPr>
              <p:extLst>
                <p:ext uri="{D42A27DB-BD31-4B8C-83A1-F6EECF244321}">
                  <p14:modId xmlns:p14="http://schemas.microsoft.com/office/powerpoint/2010/main" val="1069848335"/>
                </p:ext>
              </p:extLst>
            </p:nvPr>
          </p:nvGraphicFramePr>
          <p:xfrm>
            <a:off x="686329" y="2412823"/>
            <a:ext cx="8997421" cy="44802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0" name="Grupo 9"/>
            <p:cNvGrpSpPr/>
            <p:nvPr/>
          </p:nvGrpSpPr>
          <p:grpSpPr>
            <a:xfrm>
              <a:off x="2531995" y="3078212"/>
              <a:ext cx="3500505" cy="1149250"/>
              <a:chOff x="2923966" y="-214839"/>
              <a:chExt cx="3500505" cy="1149250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2923966" y="115361"/>
                <a:ext cx="2502035" cy="81905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tângulo 12"/>
              <p:cNvSpPr/>
              <p:nvPr/>
            </p:nvSpPr>
            <p:spPr>
              <a:xfrm>
                <a:off x="4270166" y="-214839"/>
                <a:ext cx="2154305" cy="81905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155522" lvl="1" indent="-155522" defTabSz="72577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pt-BR" sz="1600" dirty="0"/>
                  <a:t>Apoio Especializado</a:t>
                </a:r>
              </a:p>
            </p:txBody>
          </p:sp>
        </p:grpSp>
        <p:sp>
          <p:nvSpPr>
            <p:cNvPr id="15" name="Retângulo 14"/>
            <p:cNvSpPr/>
            <p:nvPr/>
          </p:nvSpPr>
          <p:spPr>
            <a:xfrm>
              <a:off x="5670482" y="5137775"/>
              <a:ext cx="2154305" cy="819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55522" lvl="1" indent="-155522" defTabSz="72577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600" dirty="0"/>
                <a:t>PR, MRE, MD</a:t>
              </a:r>
            </a:p>
          </p:txBody>
        </p:sp>
      </p:grpSp>
      <p:sp>
        <p:nvSpPr>
          <p:cNvPr id="2" name="Texto explicativo em seta para a esquerda e para a direita 1"/>
          <p:cNvSpPr/>
          <p:nvPr/>
        </p:nvSpPr>
        <p:spPr>
          <a:xfrm rot="5400000">
            <a:off x="3188622" y="2526712"/>
            <a:ext cx="3097703" cy="2839743"/>
          </a:xfrm>
          <a:prstGeom prst="left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lIns="82945" tIns="41473" rIns="82945" bIns="41473" rtlCol="0" anchor="ctr"/>
          <a:lstStyle/>
          <a:p>
            <a:pPr algn="ctr"/>
            <a:r>
              <a:rPr lang="pt-BR" b="1" dirty="0" smtClean="0"/>
              <a:t>CGU</a:t>
            </a:r>
          </a:p>
          <a:p>
            <a:pPr algn="ctr"/>
            <a:r>
              <a:rPr lang="pt-BR" dirty="0" smtClean="0"/>
              <a:t>Órgão Central - Supervisão geral e orientação normativa do 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27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14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771841" y="3525491"/>
            <a:ext cx="7372799" cy="2845739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eta para a direita 5"/>
          <p:cNvSpPr/>
          <p:nvPr/>
        </p:nvSpPr>
        <p:spPr>
          <a:xfrm>
            <a:off x="771841" y="1877958"/>
            <a:ext cx="7372800" cy="2845739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orma livre 6"/>
          <p:cNvSpPr/>
          <p:nvPr/>
        </p:nvSpPr>
        <p:spPr>
          <a:xfrm>
            <a:off x="910900" y="3250167"/>
            <a:ext cx="2121737" cy="1829613"/>
          </a:xfrm>
          <a:custGeom>
            <a:avLst/>
            <a:gdLst>
              <a:gd name="connsiteX0" fmla="*/ 0 w 2339068"/>
              <a:gd name="connsiteY0" fmla="*/ 336142 h 2016810"/>
              <a:gd name="connsiteX1" fmla="*/ 336142 w 2339068"/>
              <a:gd name="connsiteY1" fmla="*/ 0 h 2016810"/>
              <a:gd name="connsiteX2" fmla="*/ 2002926 w 2339068"/>
              <a:gd name="connsiteY2" fmla="*/ 0 h 2016810"/>
              <a:gd name="connsiteX3" fmla="*/ 2339068 w 2339068"/>
              <a:gd name="connsiteY3" fmla="*/ 336142 h 2016810"/>
              <a:gd name="connsiteX4" fmla="*/ 2339068 w 2339068"/>
              <a:gd name="connsiteY4" fmla="*/ 1680668 h 2016810"/>
              <a:gd name="connsiteX5" fmla="*/ 2002926 w 2339068"/>
              <a:gd name="connsiteY5" fmla="*/ 2016810 h 2016810"/>
              <a:gd name="connsiteX6" fmla="*/ 336142 w 2339068"/>
              <a:gd name="connsiteY6" fmla="*/ 2016810 h 2016810"/>
              <a:gd name="connsiteX7" fmla="*/ 0 w 2339068"/>
              <a:gd name="connsiteY7" fmla="*/ 1680668 h 2016810"/>
              <a:gd name="connsiteX8" fmla="*/ 0 w 2339068"/>
              <a:gd name="connsiteY8" fmla="*/ 336142 h 20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068" h="2016810">
                <a:moveTo>
                  <a:pt x="0" y="336142"/>
                </a:moveTo>
                <a:cubicBezTo>
                  <a:pt x="0" y="150496"/>
                  <a:pt x="150496" y="0"/>
                  <a:pt x="336142" y="0"/>
                </a:cubicBezTo>
                <a:lnTo>
                  <a:pt x="2002926" y="0"/>
                </a:lnTo>
                <a:cubicBezTo>
                  <a:pt x="2188572" y="0"/>
                  <a:pt x="2339068" y="150496"/>
                  <a:pt x="2339068" y="336142"/>
                </a:cubicBezTo>
                <a:lnTo>
                  <a:pt x="2339068" y="1680668"/>
                </a:lnTo>
                <a:cubicBezTo>
                  <a:pt x="2339068" y="1866314"/>
                  <a:pt x="2188572" y="2016810"/>
                  <a:pt x="2002926" y="2016810"/>
                </a:cubicBezTo>
                <a:lnTo>
                  <a:pt x="336142" y="2016810"/>
                </a:lnTo>
                <a:cubicBezTo>
                  <a:pt x="150496" y="2016810"/>
                  <a:pt x="0" y="1866314"/>
                  <a:pt x="0" y="1680668"/>
                </a:cubicBezTo>
                <a:lnTo>
                  <a:pt x="0" y="3361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622" tIns="251741" rIns="130622" bIns="251741" numCol="1" spcCol="1152" anchor="ctr" anchorCtr="0">
            <a:noAutofit/>
          </a:bodyPr>
          <a:lstStyle/>
          <a:p>
            <a:pPr algn="ctr" defTabSz="18950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200" dirty="0" err="1"/>
              <a:t>Adm</a:t>
            </a:r>
            <a:r>
              <a:rPr lang="pt-BR" sz="2200" dirty="0"/>
              <a:t> Federal Direta/Indireta</a:t>
            </a:r>
          </a:p>
        </p:txBody>
      </p:sp>
      <p:sp>
        <p:nvSpPr>
          <p:cNvPr id="8" name="Forma livre 7"/>
          <p:cNvSpPr/>
          <p:nvPr/>
        </p:nvSpPr>
        <p:spPr>
          <a:xfrm>
            <a:off x="3386261" y="3250167"/>
            <a:ext cx="2121737" cy="1829613"/>
          </a:xfrm>
          <a:custGeom>
            <a:avLst/>
            <a:gdLst>
              <a:gd name="connsiteX0" fmla="*/ 0 w 2339068"/>
              <a:gd name="connsiteY0" fmla="*/ 336142 h 2016810"/>
              <a:gd name="connsiteX1" fmla="*/ 336142 w 2339068"/>
              <a:gd name="connsiteY1" fmla="*/ 0 h 2016810"/>
              <a:gd name="connsiteX2" fmla="*/ 2002926 w 2339068"/>
              <a:gd name="connsiteY2" fmla="*/ 0 h 2016810"/>
              <a:gd name="connsiteX3" fmla="*/ 2339068 w 2339068"/>
              <a:gd name="connsiteY3" fmla="*/ 336142 h 2016810"/>
              <a:gd name="connsiteX4" fmla="*/ 2339068 w 2339068"/>
              <a:gd name="connsiteY4" fmla="*/ 1680668 h 2016810"/>
              <a:gd name="connsiteX5" fmla="*/ 2002926 w 2339068"/>
              <a:gd name="connsiteY5" fmla="*/ 2016810 h 2016810"/>
              <a:gd name="connsiteX6" fmla="*/ 336142 w 2339068"/>
              <a:gd name="connsiteY6" fmla="*/ 2016810 h 2016810"/>
              <a:gd name="connsiteX7" fmla="*/ 0 w 2339068"/>
              <a:gd name="connsiteY7" fmla="*/ 1680668 h 2016810"/>
              <a:gd name="connsiteX8" fmla="*/ 0 w 2339068"/>
              <a:gd name="connsiteY8" fmla="*/ 336142 h 20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068" h="2016810">
                <a:moveTo>
                  <a:pt x="0" y="336142"/>
                </a:moveTo>
                <a:cubicBezTo>
                  <a:pt x="0" y="150496"/>
                  <a:pt x="150496" y="0"/>
                  <a:pt x="336142" y="0"/>
                </a:cubicBezTo>
                <a:lnTo>
                  <a:pt x="2002926" y="0"/>
                </a:lnTo>
                <a:cubicBezTo>
                  <a:pt x="2188572" y="0"/>
                  <a:pt x="2339068" y="150496"/>
                  <a:pt x="2339068" y="336142"/>
                </a:cubicBezTo>
                <a:lnTo>
                  <a:pt x="2339068" y="1680668"/>
                </a:lnTo>
                <a:cubicBezTo>
                  <a:pt x="2339068" y="1866314"/>
                  <a:pt x="2188572" y="2016810"/>
                  <a:pt x="2002926" y="2016810"/>
                </a:cubicBezTo>
                <a:lnTo>
                  <a:pt x="336142" y="2016810"/>
                </a:lnTo>
                <a:cubicBezTo>
                  <a:pt x="150496" y="2016810"/>
                  <a:pt x="0" y="1866314"/>
                  <a:pt x="0" y="1680668"/>
                </a:cubicBezTo>
                <a:lnTo>
                  <a:pt x="0" y="3361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741" tIns="251741" rIns="251741" bIns="251741" numCol="1" spcCol="1152" anchor="ctr" anchorCtr="0">
            <a:noAutofit/>
          </a:bodyPr>
          <a:lstStyle/>
          <a:p>
            <a:pPr algn="ctr" defTabSz="18950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200" dirty="0"/>
              <a:t>Repasses Estados / Municípios</a:t>
            </a:r>
          </a:p>
        </p:txBody>
      </p:sp>
      <p:sp>
        <p:nvSpPr>
          <p:cNvPr id="9" name="Forma livre 8"/>
          <p:cNvSpPr/>
          <p:nvPr/>
        </p:nvSpPr>
        <p:spPr>
          <a:xfrm>
            <a:off x="5861622" y="3250167"/>
            <a:ext cx="2121737" cy="1829613"/>
          </a:xfrm>
          <a:custGeom>
            <a:avLst/>
            <a:gdLst>
              <a:gd name="connsiteX0" fmla="*/ 0 w 2339068"/>
              <a:gd name="connsiteY0" fmla="*/ 336142 h 2016810"/>
              <a:gd name="connsiteX1" fmla="*/ 336142 w 2339068"/>
              <a:gd name="connsiteY1" fmla="*/ 0 h 2016810"/>
              <a:gd name="connsiteX2" fmla="*/ 2002926 w 2339068"/>
              <a:gd name="connsiteY2" fmla="*/ 0 h 2016810"/>
              <a:gd name="connsiteX3" fmla="*/ 2339068 w 2339068"/>
              <a:gd name="connsiteY3" fmla="*/ 336142 h 2016810"/>
              <a:gd name="connsiteX4" fmla="*/ 2339068 w 2339068"/>
              <a:gd name="connsiteY4" fmla="*/ 1680668 h 2016810"/>
              <a:gd name="connsiteX5" fmla="*/ 2002926 w 2339068"/>
              <a:gd name="connsiteY5" fmla="*/ 2016810 h 2016810"/>
              <a:gd name="connsiteX6" fmla="*/ 336142 w 2339068"/>
              <a:gd name="connsiteY6" fmla="*/ 2016810 h 2016810"/>
              <a:gd name="connsiteX7" fmla="*/ 0 w 2339068"/>
              <a:gd name="connsiteY7" fmla="*/ 1680668 h 2016810"/>
              <a:gd name="connsiteX8" fmla="*/ 0 w 2339068"/>
              <a:gd name="connsiteY8" fmla="*/ 336142 h 20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068" h="2016810">
                <a:moveTo>
                  <a:pt x="0" y="336142"/>
                </a:moveTo>
                <a:cubicBezTo>
                  <a:pt x="0" y="150496"/>
                  <a:pt x="150496" y="0"/>
                  <a:pt x="336142" y="0"/>
                </a:cubicBezTo>
                <a:lnTo>
                  <a:pt x="2002926" y="0"/>
                </a:lnTo>
                <a:cubicBezTo>
                  <a:pt x="2188572" y="0"/>
                  <a:pt x="2339068" y="150496"/>
                  <a:pt x="2339068" y="336142"/>
                </a:cubicBezTo>
                <a:lnTo>
                  <a:pt x="2339068" y="1680668"/>
                </a:lnTo>
                <a:cubicBezTo>
                  <a:pt x="2339068" y="1866314"/>
                  <a:pt x="2188572" y="2016810"/>
                  <a:pt x="2002926" y="2016810"/>
                </a:cubicBezTo>
                <a:lnTo>
                  <a:pt x="336142" y="2016810"/>
                </a:lnTo>
                <a:cubicBezTo>
                  <a:pt x="150496" y="2016810"/>
                  <a:pt x="0" y="1866314"/>
                  <a:pt x="0" y="1680668"/>
                </a:cubicBezTo>
                <a:lnTo>
                  <a:pt x="0" y="3361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741" tIns="251741" rIns="251741" bIns="251741" numCol="1" spcCol="1152" anchor="ctr" anchorCtr="0">
            <a:noAutofit/>
          </a:bodyPr>
          <a:lstStyle/>
          <a:p>
            <a:pPr algn="ctr" defTabSz="18950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200" dirty="0"/>
              <a:t>Repasses ONG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10900" y="5184545"/>
            <a:ext cx="7072458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t-BR" sz="2200" b="1" dirty="0"/>
              <a:t>Avaliação de Programas de Governo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10900" y="2707485"/>
            <a:ext cx="7072459" cy="41881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t-BR" sz="2200" b="1" dirty="0"/>
              <a:t>Auditoria de Entidades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05768" y="789871"/>
            <a:ext cx="6000952" cy="647700"/>
          </a:xfrm>
          <a:prstGeom prst="rect">
            <a:avLst/>
          </a:prstGeom>
        </p:spPr>
        <p:txBody>
          <a:bodyPr wrap="none"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200" b="1" dirty="0" err="1">
                <a:cs typeface="Calibri" pitchFamily="34" charset="0"/>
              </a:rPr>
              <a:t>Alcance</a:t>
            </a:r>
            <a:r>
              <a:rPr lang="en-GB" altLang="en-US" sz="2200" b="1" dirty="0">
                <a:cs typeface="Calibri" pitchFamily="34" charset="0"/>
              </a:rPr>
              <a:t>:</a:t>
            </a:r>
            <a:endParaRPr lang="pt-BR" altLang="en-US" sz="2200" b="1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724" y="2616755"/>
            <a:ext cx="2697120" cy="224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27" y="948587"/>
            <a:ext cx="6000952" cy="647700"/>
          </a:xfrm>
          <a:prstGeom prst="rect">
            <a:avLst/>
          </a:prstGeom>
        </p:spPr>
        <p:txBody>
          <a:bodyPr wrap="none"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200" b="1" dirty="0" err="1">
                <a:cs typeface="Calibri" pitchFamily="34" charset="0"/>
              </a:rPr>
              <a:t>Desafios</a:t>
            </a:r>
            <a:endParaRPr lang="pt-BR" altLang="en-US" sz="2200" b="1" dirty="0">
              <a:cs typeface="Calibri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35412" y="2223194"/>
            <a:ext cx="3862828" cy="3160650"/>
          </a:xfrm>
        </p:spPr>
        <p:txBody>
          <a:bodyPr wrap="square">
            <a:noAutofit/>
          </a:bodyPr>
          <a:lstStyle/>
          <a:p>
            <a:pPr algn="l"/>
            <a:endParaRPr lang="pt-BR" sz="2200" dirty="0"/>
          </a:p>
          <a:p>
            <a:pPr algn="l">
              <a:buFontTx/>
              <a:buChar char="-"/>
            </a:pPr>
            <a:r>
              <a:rPr lang="pt-BR" sz="2200" dirty="0"/>
              <a:t> Prover suporte à gestão sem perda da independência</a:t>
            </a:r>
          </a:p>
          <a:p>
            <a:pPr algn="l"/>
            <a:endParaRPr lang="pt-BR" sz="2200" dirty="0"/>
          </a:p>
          <a:p>
            <a:pPr algn="l">
              <a:buFontTx/>
              <a:buChar char="-"/>
            </a:pPr>
            <a:r>
              <a:rPr lang="pt-BR" sz="2200" dirty="0"/>
              <a:t> Foco em resultados sem  abrir mão da conformidade      e economicidade</a:t>
            </a:r>
          </a:p>
          <a:p>
            <a:pPr algn="l"/>
            <a:endParaRPr lang="pt-BR" sz="2200" dirty="0"/>
          </a:p>
          <a:p>
            <a:pPr algn="l"/>
            <a:endParaRPr lang="pt-BR" sz="2200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4294967295"/>
          </p:nvPr>
        </p:nvSpPr>
        <p:spPr>
          <a:xfrm>
            <a:off x="5119200" y="2165988"/>
            <a:ext cx="3863520" cy="31596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indent="0" algn="r">
              <a:buNone/>
            </a:pPr>
            <a:endParaRPr lang="pt-BR" sz="2200" dirty="0"/>
          </a:p>
          <a:p>
            <a:pPr algn="r">
              <a:buFontTx/>
              <a:buChar char="-"/>
            </a:pPr>
            <a:r>
              <a:rPr lang="pt-BR" sz="2200" dirty="0"/>
              <a:t> Integração do controle interno, controle             externo e controle social</a:t>
            </a:r>
          </a:p>
          <a:p>
            <a:pPr algn="r"/>
            <a:endParaRPr lang="pt-BR" sz="1500" dirty="0"/>
          </a:p>
          <a:p>
            <a:pPr algn="r">
              <a:buFontTx/>
              <a:buChar char="-"/>
            </a:pPr>
            <a:r>
              <a:rPr lang="pt-BR" sz="2200" dirty="0"/>
              <a:t> Ser indutor do processo       de avaliação de riscos, controles e integridade</a:t>
            </a:r>
          </a:p>
          <a:p>
            <a:pPr algn="r"/>
            <a:endParaRPr lang="pt-BR" sz="2200" dirty="0"/>
          </a:p>
          <a:p>
            <a:pPr marL="0" indent="0" algn="r">
              <a:buNone/>
            </a:pPr>
            <a:endParaRPr lang="pt-BR" sz="2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578240" y="5057811"/>
            <a:ext cx="5990400" cy="98840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indent="0">
              <a:lnSpc>
                <a:spcPct val="90000"/>
              </a:lnSpc>
              <a:spcBef>
                <a:spcPct val="0"/>
              </a:spcBef>
              <a:buNone/>
              <a:defRPr sz="2400"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- </a:t>
            </a:r>
            <a:r>
              <a:rPr lang="pt-BR" dirty="0"/>
              <a:t>Uso intensivo da TI como forma de incrementar a eficiência e eficácia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33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64" y="2593712"/>
            <a:ext cx="2697120" cy="224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3607" y="925544"/>
            <a:ext cx="6000952" cy="647700"/>
          </a:xfrm>
          <a:prstGeom prst="rect">
            <a:avLst/>
          </a:prstGeom>
        </p:spPr>
        <p:txBody>
          <a:bodyPr wrap="none"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200" b="1" dirty="0" err="1">
                <a:cs typeface="Calibri" pitchFamily="34" charset="0"/>
              </a:rPr>
              <a:t>Desafios</a:t>
            </a:r>
            <a:endParaRPr lang="pt-BR" altLang="en-US" sz="2200" b="1" dirty="0">
              <a:cs typeface="Calibri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511892" y="2154066"/>
            <a:ext cx="3862828" cy="3160650"/>
          </a:xfrm>
        </p:spPr>
        <p:txBody>
          <a:bodyPr wrap="square">
            <a:noAutofit/>
          </a:bodyPr>
          <a:lstStyle/>
          <a:p>
            <a:pPr algn="l"/>
            <a:endParaRPr lang="pt-BR" sz="2200" dirty="0"/>
          </a:p>
          <a:p>
            <a:pPr algn="l">
              <a:buFontTx/>
              <a:buChar char="-"/>
            </a:pPr>
            <a:r>
              <a:rPr lang="pt-BR" sz="2200" dirty="0"/>
              <a:t> Desenvolvimento de abordagem diferenciada     para auditoria de        empresas estatais </a:t>
            </a:r>
          </a:p>
          <a:p>
            <a:pPr algn="l"/>
            <a:endParaRPr lang="pt-BR" sz="2200" dirty="0"/>
          </a:p>
          <a:p>
            <a:pPr algn="l">
              <a:buFontTx/>
              <a:buChar char="-"/>
            </a:pPr>
            <a:r>
              <a:rPr lang="pt-BR" sz="2200" dirty="0"/>
              <a:t> Restrições de informações decorrentes de alegação de sigilo legal (bancário, fiscal, </a:t>
            </a:r>
            <a:r>
              <a:rPr lang="pt-BR" sz="2200" dirty="0" err="1"/>
              <a:t>etc</a:t>
            </a:r>
            <a:r>
              <a:rPr lang="pt-BR" sz="2200" dirty="0"/>
              <a:t>)</a:t>
            </a:r>
          </a:p>
          <a:p>
            <a:pPr algn="l"/>
            <a:endParaRPr lang="pt-BR" sz="2200" dirty="0"/>
          </a:p>
          <a:p>
            <a:pPr algn="l"/>
            <a:endParaRPr lang="pt-BR" sz="2200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4294967295"/>
          </p:nvPr>
        </p:nvSpPr>
        <p:spPr>
          <a:xfrm>
            <a:off x="4877280" y="1924042"/>
            <a:ext cx="3863520" cy="31596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indent="0" algn="r">
              <a:buNone/>
            </a:pPr>
            <a:endParaRPr lang="pt-BR" sz="2200" dirty="0"/>
          </a:p>
          <a:p>
            <a:pPr algn="r">
              <a:buFontTx/>
              <a:buChar char="-"/>
            </a:pPr>
            <a:r>
              <a:rPr lang="pt-BR" sz="2200" dirty="0"/>
              <a:t> Padronização da sistemática de acompanhamento           dos resultados dos órgãos     de controle (benefícios financeiros e não     financeiros)</a:t>
            </a:r>
          </a:p>
          <a:p>
            <a:pPr algn="r">
              <a:buFontTx/>
              <a:buChar char="-"/>
            </a:pPr>
            <a:endParaRPr lang="pt-BR" sz="2200" dirty="0"/>
          </a:p>
          <a:p>
            <a:pPr algn="r">
              <a:buFontTx/>
              <a:buChar char="-"/>
            </a:pPr>
            <a:r>
              <a:rPr lang="pt-BR" sz="2200" dirty="0"/>
              <a:t> Atuação com base em padrões internacionalmente reconhecidos</a:t>
            </a:r>
          </a:p>
          <a:p>
            <a:pPr algn="r">
              <a:buFontTx/>
              <a:buChar char="-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076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4127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47664" y="1499300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...”</a:t>
            </a:r>
            <a:r>
              <a:rPr lang="pt-BR" sz="4800" i="1" dirty="0" smtClean="0">
                <a:solidFill>
                  <a:srgbClr val="C00000"/>
                </a:solidFill>
                <a:latin typeface="Arial Rounded MT Bold" pitchFamily="34" charset="0"/>
              </a:rPr>
              <a:t>Não se gerencia o que não se Controla</a:t>
            </a:r>
            <a:r>
              <a:rPr lang="pt-BR" sz="4800" dirty="0" smtClean="0"/>
              <a:t>”....</a:t>
            </a:r>
          </a:p>
          <a:p>
            <a:endParaRPr lang="pt-BR" sz="4800" dirty="0"/>
          </a:p>
          <a:p>
            <a:pPr algn="r"/>
            <a:r>
              <a:rPr lang="pt-BR" sz="2400" dirty="0" smtClean="0"/>
              <a:t>Autor desconhecido... Mas, adaptado de </a:t>
            </a:r>
          </a:p>
          <a:p>
            <a:pPr algn="r"/>
            <a:r>
              <a:rPr lang="pt-BR" sz="2400" dirty="0" smtClean="0"/>
              <a:t>Willian Deming.</a:t>
            </a:r>
          </a:p>
        </p:txBody>
      </p:sp>
    </p:spTree>
    <p:extLst>
      <p:ext uri="{BB962C8B-B14F-4D97-AF65-F5344CB8AC3E}">
        <p14:creationId xmlns:p14="http://schemas.microsoft.com/office/powerpoint/2010/main" val="39996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420083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i="1" dirty="0" smtClean="0">
                <a:solidFill>
                  <a:srgbClr val="C00000"/>
                </a:solidFill>
                <a:latin typeface="Arial Rounded MT Bold" pitchFamily="34" charset="0"/>
              </a:rPr>
              <a:t>...Controles Internos Primários...</a:t>
            </a:r>
            <a:endParaRPr lang="pt-BR" sz="6600" dirty="0"/>
          </a:p>
          <a:p>
            <a:pPr algn="ctr"/>
            <a:endParaRPr lang="pt-BR" sz="6600" dirty="0" smtClean="0"/>
          </a:p>
        </p:txBody>
      </p:sp>
    </p:spTree>
    <p:extLst>
      <p:ext uri="{BB962C8B-B14F-4D97-AF65-F5344CB8AC3E}">
        <p14:creationId xmlns:p14="http://schemas.microsoft.com/office/powerpoint/2010/main" val="3896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07950" y="476250"/>
            <a:ext cx="8858250" cy="6381750"/>
          </a:xfrm>
          <a:prstGeom prst="rect">
            <a:avLst/>
          </a:prstGeom>
        </p:spPr>
        <p:txBody>
          <a:bodyPr lIns="90000" tIns="46800" rIns="90000" bIns="46800"/>
          <a:lstStyle>
            <a:lvl1pPr marL="342900" indent="-3429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6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indent="11113" algn="ctr">
              <a:spcBef>
                <a:spcPct val="500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600" b="1" dirty="0">
                <a:solidFill>
                  <a:schemeClr val="tx1"/>
                </a:solidFill>
              </a:rPr>
              <a:t>Controle Primário – base legal</a:t>
            </a:r>
          </a:p>
          <a:p>
            <a:pPr indent="11113" algn="ctr"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Decreto- Lei nº 200/67</a:t>
            </a:r>
          </a:p>
          <a:p>
            <a:pPr indent="11113" algn="just"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900" dirty="0">
              <a:solidFill>
                <a:schemeClr val="tx1"/>
              </a:solidFill>
            </a:endParaRPr>
          </a:p>
          <a:p>
            <a:pPr indent="11113" algn="ctr"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800" dirty="0">
                <a:solidFill>
                  <a:schemeClr val="tx1"/>
                </a:solidFill>
              </a:rPr>
              <a:t>Capítulo III – Da Descentralização</a:t>
            </a:r>
          </a:p>
          <a:p>
            <a:pPr indent="11113" algn="just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tx1"/>
                </a:solidFill>
              </a:rPr>
              <a:t>Art. 10, § 6º Os órgãos federais responsáveis pelos programas </a:t>
            </a:r>
            <a:r>
              <a:rPr lang="pt-BR" sz="2400" b="1" dirty="0">
                <a:solidFill>
                  <a:srgbClr val="FF0000"/>
                </a:solidFill>
              </a:rPr>
              <a:t>conservarão a autoridade normativa e exercerão controle e fiscalização </a:t>
            </a:r>
            <a:r>
              <a:rPr lang="pt-BR" sz="2400" dirty="0">
                <a:solidFill>
                  <a:schemeClr val="tx1"/>
                </a:solidFill>
              </a:rPr>
              <a:t>indispensáveis sobre a execução local, condicionando-se a liberação dos recursos ao fiel cumprimento dos programas e convênios.</a:t>
            </a:r>
          </a:p>
          <a:p>
            <a:pPr indent="11113" algn="ctr" eaLnBrk="1" hangingPunct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900" dirty="0">
              <a:solidFill>
                <a:schemeClr val="tx1"/>
              </a:solidFill>
            </a:endParaRPr>
          </a:p>
          <a:p>
            <a:pPr indent="11113" algn="ctr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800" dirty="0">
                <a:solidFill>
                  <a:schemeClr val="tx1"/>
                </a:solidFill>
              </a:rPr>
              <a:t>Capítulo V – Do Controle</a:t>
            </a:r>
          </a:p>
          <a:p>
            <a:pPr indent="11113" algn="just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tx1"/>
                </a:solidFill>
              </a:rPr>
              <a:t>Art. 13 O controle das atividades da Administração Federal deverá exercer-se </a:t>
            </a:r>
            <a:r>
              <a:rPr lang="pt-BR" sz="2400" b="1" dirty="0">
                <a:solidFill>
                  <a:srgbClr val="FF0000"/>
                </a:solidFill>
              </a:rPr>
              <a:t>em todos os níveis</a:t>
            </a: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em todos os órgãos</a:t>
            </a:r>
            <a:r>
              <a:rPr lang="pt-BR" sz="2400" dirty="0" smtClean="0">
                <a:solidFill>
                  <a:schemeClr val="tx1"/>
                </a:solidFill>
              </a:rPr>
              <a:t>...a</a:t>
            </a:r>
            <a:r>
              <a:rPr lang="pt-BR" sz="2400" dirty="0">
                <a:solidFill>
                  <a:schemeClr val="tx1"/>
                </a:solidFill>
              </a:rPr>
              <a:t>) o controle, pela chefia competente, da execução dos programas e da observância das normas que governam a atividade específica do órgão controlado.</a:t>
            </a:r>
          </a:p>
          <a:p>
            <a:pPr indent="11113" algn="just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93445"/>
              </p:ext>
            </p:extLst>
          </p:nvPr>
        </p:nvGraphicFramePr>
        <p:xfrm>
          <a:off x="323528" y="332656"/>
          <a:ext cx="8496944" cy="6237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4359"/>
                <a:gridCol w="2464113"/>
                <a:gridCol w="2124236"/>
                <a:gridCol w="2124236"/>
              </a:tblGrid>
              <a:tr h="452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 dirty="0">
                          <a:effectLst/>
                        </a:rPr>
                        <a:t>CONTROLE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>
                          <a:effectLst/>
                        </a:rPr>
                        <a:t>Principais atribuições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>
                          <a:effectLst/>
                        </a:rPr>
                        <a:t>Atores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 dirty="0">
                          <a:effectLst/>
                        </a:rPr>
                        <a:t>Característica principal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75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>
                          <a:effectLst/>
                        </a:rPr>
                        <a:t>EXTERNO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Julgar as contas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Fiscalizar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Poder Legislativo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Tribunal de Contas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Independência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412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>
                          <a:effectLst/>
                        </a:rPr>
                        <a:t>SOCIAL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Acompanhamento do Planejamento/ execução da gestão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Instâncias de representação popular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Representatividade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9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>
                          <a:effectLst/>
                        </a:rPr>
                        <a:t>INTERNO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Avaliar a gestão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Fiscalizar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Apoiar o Controle externo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Órgãos específicos do Sistema de Controle Interno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>
                          <a:effectLst/>
                        </a:rPr>
                        <a:t>Proximidade a gestão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3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400" dirty="0">
                          <a:effectLst/>
                        </a:rPr>
                        <a:t>PRIMÁRIO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 dirty="0">
                          <a:effectLst/>
                        </a:rPr>
                        <a:t>Prever e mitigar riscos na execução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 dirty="0">
                          <a:effectLst/>
                        </a:rPr>
                        <a:t>Gestor (unidade)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pt-BR" sz="2000" dirty="0">
                          <a:effectLst/>
                        </a:rPr>
                        <a:t>Integrado a gestão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6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/>
          </a:bodyPr>
          <a:lstStyle/>
          <a:p>
            <a:r>
              <a:rPr lang="pt-BR" sz="6600" b="1" dirty="0" smtClean="0">
                <a:solidFill>
                  <a:srgbClr val="FF0000"/>
                </a:solidFill>
              </a:rPr>
              <a:t>Ciência Contábil </a:t>
            </a:r>
            <a:endParaRPr lang="pt-B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3"/>
          <p:cNvSpPr>
            <a:spLocks noChangeArrowheads="1"/>
          </p:cNvSpPr>
          <p:nvPr/>
        </p:nvSpPr>
        <p:spPr bwMode="auto">
          <a:xfrm>
            <a:off x="179388" y="980728"/>
            <a:ext cx="86407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200" dirty="0"/>
              <a:t>Art. 83. A contabilidade </a:t>
            </a:r>
            <a:r>
              <a:rPr lang="pt-BR" altLang="pt-BR" sz="2200" dirty="0">
                <a:solidFill>
                  <a:srgbClr val="FF0000"/>
                </a:solidFill>
              </a:rPr>
              <a:t>evidenciará</a:t>
            </a:r>
            <a:r>
              <a:rPr lang="pt-BR" altLang="pt-BR" sz="2200" dirty="0"/>
              <a:t> perante a Fazenda Pública a situação de todos quantos, de qualquer modo, arrecadem receitas, efetuem despesas, administrem ou guardem bens a ela pertencentes ou confiados.</a:t>
            </a:r>
          </a:p>
          <a:p>
            <a:pPr algn="just" eaLnBrk="1" hangingPunct="1"/>
            <a:endParaRPr lang="pt-BR" altLang="pt-BR" sz="2200" dirty="0"/>
          </a:p>
          <a:p>
            <a:pPr algn="just" eaLnBrk="1" hangingPunct="1"/>
            <a:r>
              <a:rPr lang="pt-BR" altLang="pt-BR" sz="2200" dirty="0"/>
              <a:t>Art. 89. A contabilidade </a:t>
            </a:r>
            <a:r>
              <a:rPr lang="pt-BR" altLang="pt-BR" sz="2200" dirty="0">
                <a:solidFill>
                  <a:srgbClr val="FF0000"/>
                </a:solidFill>
              </a:rPr>
              <a:t>evidenciará</a:t>
            </a:r>
            <a:r>
              <a:rPr lang="pt-BR" altLang="pt-BR" sz="2200" dirty="0"/>
              <a:t> os fatos ligados à administração orçamentária, financeira, </a:t>
            </a:r>
            <a:r>
              <a:rPr lang="pt-BR" altLang="pt-BR" sz="2200" dirty="0">
                <a:solidFill>
                  <a:srgbClr val="FF0000"/>
                </a:solidFill>
              </a:rPr>
              <a:t>patrimonial</a:t>
            </a:r>
            <a:r>
              <a:rPr lang="pt-BR" altLang="pt-BR" sz="2200" dirty="0"/>
              <a:t> e industrial.</a:t>
            </a:r>
          </a:p>
          <a:p>
            <a:pPr algn="just" eaLnBrk="1" hangingPunct="1"/>
            <a:endParaRPr lang="pt-BR" altLang="pt-BR" sz="2200" dirty="0"/>
          </a:p>
          <a:p>
            <a:pPr algn="just" eaLnBrk="1" hangingPunct="1"/>
            <a:r>
              <a:rPr lang="pt-BR" altLang="pt-BR" sz="2200" dirty="0"/>
              <a:t>Art. 104. A Demonstração das Variações Patrimoniais </a:t>
            </a:r>
            <a:r>
              <a:rPr lang="pt-BR" altLang="pt-BR" sz="2200" dirty="0">
                <a:solidFill>
                  <a:srgbClr val="FF0000"/>
                </a:solidFill>
              </a:rPr>
              <a:t>evidenciará </a:t>
            </a:r>
            <a:r>
              <a:rPr lang="pt-BR" altLang="pt-BR" sz="2200" dirty="0"/>
              <a:t>as alterações verificadas no patrimônio, </a:t>
            </a:r>
            <a:r>
              <a:rPr lang="pt-BR" altLang="pt-BR" sz="2200" dirty="0">
                <a:solidFill>
                  <a:srgbClr val="FF0000"/>
                </a:solidFill>
              </a:rPr>
              <a:t>resultantes ou independentes da execução orçamentária</a:t>
            </a:r>
            <a:r>
              <a:rPr lang="pt-BR" altLang="pt-BR" sz="2200" dirty="0"/>
              <a:t>, e indicará o resultado patrimonial do exercício.</a:t>
            </a:r>
          </a:p>
          <a:p>
            <a:pPr algn="just" eaLnBrk="1" hangingPunct="1"/>
            <a:endParaRPr lang="pt-BR" altLang="pt-BR" sz="2200" dirty="0"/>
          </a:p>
          <a:p>
            <a:pPr algn="r" eaLnBrk="1" hangingPunct="1"/>
            <a:r>
              <a:rPr lang="pt-BR" altLang="pt-BR" dirty="0"/>
              <a:t>*SILVA, Lino Martins da. Contabilidade Governamental 9.ed</a:t>
            </a:r>
          </a:p>
        </p:txBody>
      </p:sp>
    </p:spTree>
    <p:extLst>
      <p:ext uri="{BB962C8B-B14F-4D97-AF65-F5344CB8AC3E}">
        <p14:creationId xmlns:p14="http://schemas.microsoft.com/office/powerpoint/2010/main" val="25222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t-PT" sz="20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36712"/>
            <a:ext cx="8785225" cy="417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dirty="0" smtClean="0"/>
              <a:t>CONTROLADORIA – CONTABILIDADE – GOVERNANÇA – CONTROLE INTERNO</a:t>
            </a:r>
            <a:endParaRPr lang="pt-BR" sz="1400" i="1" dirty="0" smtClean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4213" y="5580529"/>
            <a:ext cx="7920037" cy="58477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</a:rPr>
              <a:t>NBCASP – NORMAS BRASILEIRAS DE CONTABILIDADE APLICADAS AO SETOR PÚBLICO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1692275" y="3348504"/>
            <a:ext cx="583247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555875" y="3997792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SISTEMA DE CONTROLE INTERNO</a:t>
            </a:r>
            <a:endParaRPr lang="pt-BR" b="1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84213" y="1908642"/>
            <a:ext cx="7777162" cy="33855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2060"/>
                </a:solidFill>
              </a:rPr>
              <a:t>GOVERNANÇA NO SETOR PÚBLICO  </a:t>
            </a:r>
            <a:endParaRPr lang="pt-BR" b="1">
              <a:solidFill>
                <a:srgbClr val="002060"/>
              </a:solidFill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4140200" y="2269004"/>
            <a:ext cx="865188" cy="1079500"/>
          </a:xfrm>
          <a:prstGeom prst="upDownArrow">
            <a:avLst>
              <a:gd name="adj1" fmla="val 50000"/>
              <a:gd name="adj2" fmla="val 24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4140200" y="4932829"/>
            <a:ext cx="936625" cy="64928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1331913" y="2269004"/>
            <a:ext cx="0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7740650" y="2269004"/>
            <a:ext cx="71438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84213" y="2484904"/>
            <a:ext cx="7775575" cy="584775"/>
          </a:xfrm>
          <a:prstGeom prst="rect">
            <a:avLst/>
          </a:prstGeom>
          <a:solidFill>
            <a:srgbClr val="F4F4A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/>
              <a:t>PAPEL DA CONTROLADORIA: </a:t>
            </a:r>
            <a:r>
              <a:rPr lang="en-US" b="1" dirty="0">
                <a:solidFill>
                  <a:srgbClr val="FF0000"/>
                </a:solidFill>
              </a:rPr>
              <a:t>“MELHORAR A QUALIDADE DO GASTO PÚBLICO ”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25148"/>
              </p:ext>
            </p:extLst>
          </p:nvPr>
        </p:nvGraphicFramePr>
        <p:xfrm>
          <a:off x="323528" y="3356992"/>
          <a:ext cx="8571235" cy="1008112"/>
        </p:xfrm>
        <a:graphic>
          <a:graphicData uri="http://schemas.openxmlformats.org/drawingml/2006/table">
            <a:tbl>
              <a:tblPr/>
              <a:tblGrid>
                <a:gridCol w="8571235"/>
              </a:tblGrid>
              <a:tr h="504056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Reconhecimento, mensuração e evidenciação dos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ativos de infraestrutura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;</a:t>
                      </a:r>
                    </a:p>
                  </a:txBody>
                  <a:tcPr marL="5962" marR="5962" marT="596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VI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Implementação do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sistema de custos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;</a:t>
                      </a:r>
                    </a:p>
                  </a:txBody>
                  <a:tcPr marL="5962" marR="5962" marT="596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83671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Contabilização do </a:t>
            </a:r>
            <a:r>
              <a:rPr lang="pt-BR" sz="3600" dirty="0" smtClean="0">
                <a:solidFill>
                  <a:srgbClr val="0070C0"/>
                </a:solidFill>
              </a:rPr>
              <a:t>valor real </a:t>
            </a:r>
            <a:r>
              <a:rPr lang="pt-BR" sz="3600" dirty="0" smtClean="0"/>
              <a:t>do patrimônio nas bases de mensuração definidas pelas normas!!!!!!!!!!!!!!!!!!!! </a:t>
            </a:r>
            <a:endParaRPr lang="pt-BR" sz="3600" dirty="0"/>
          </a:p>
        </p:txBody>
      </p:sp>
      <p:sp>
        <p:nvSpPr>
          <p:cNvPr id="7" name="Retângulo 6"/>
          <p:cNvSpPr/>
          <p:nvPr/>
        </p:nvSpPr>
        <p:spPr>
          <a:xfrm>
            <a:off x="323528" y="5374957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b="1" dirty="0"/>
              <a:t>Portaria STN nº 828/2011 e Portaria STN nº 439/2012</a:t>
            </a:r>
          </a:p>
        </p:txBody>
      </p:sp>
    </p:spTree>
    <p:extLst>
      <p:ext uri="{BB962C8B-B14F-4D97-AF65-F5344CB8AC3E}">
        <p14:creationId xmlns:p14="http://schemas.microsoft.com/office/powerpoint/2010/main" val="34951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5486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F0000"/>
                </a:solidFill>
              </a:rPr>
              <a:t>BENEFÍCIOS!!!!!!!</a:t>
            </a:r>
            <a:endParaRPr lang="pt-BR" alt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395288" y="1268760"/>
            <a:ext cx="8424862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000" dirty="0">
                <a:cs typeface="+mn-cs"/>
              </a:rPr>
              <a:t> 	</a:t>
            </a:r>
            <a:r>
              <a:rPr lang="pt-BR" dirty="0">
                <a:latin typeface="Calibri" pitchFamily="34" charset="0"/>
                <a:cs typeface="+mn-cs"/>
              </a:rPr>
              <a:t>Registros mais abrangentes dos </a:t>
            </a:r>
            <a:r>
              <a:rPr lang="pt-BR" b="1" dirty="0">
                <a:latin typeface="Calibri" pitchFamily="34" charset="0"/>
                <a:cs typeface="+mn-cs"/>
              </a:rPr>
              <a:t>fenômenos econômicos</a:t>
            </a:r>
            <a:r>
              <a:rPr lang="pt-BR" dirty="0">
                <a:latin typeface="Calibri" pitchFamily="34" charset="0"/>
                <a:cs typeface="+mn-cs"/>
              </a:rPr>
              <a:t>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>
                <a:latin typeface="Calibri" pitchFamily="34" charset="0"/>
                <a:cs typeface="+mn-cs"/>
              </a:rPr>
              <a:t>	Informação útil para a </a:t>
            </a:r>
            <a:r>
              <a:rPr lang="pt-BR" b="1" dirty="0">
                <a:latin typeface="Calibri" pitchFamily="34" charset="0"/>
                <a:cs typeface="+mn-cs"/>
              </a:rPr>
              <a:t>tomada de decisão</a:t>
            </a:r>
            <a:r>
              <a:rPr lang="pt-BR" dirty="0">
                <a:latin typeface="Calibri" pitchFamily="34" charset="0"/>
                <a:cs typeface="+mn-cs"/>
              </a:rPr>
              <a:t> =&gt; Dados mais próximos da realidade para a tomada de decisão, permitindo projeções mais seguras;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dirty="0">
                <a:latin typeface="Calibri" pitchFamily="34" charset="0"/>
                <a:cs typeface="+mn-cs"/>
              </a:rPr>
              <a:t>•	Comparabilidade =&gt; </a:t>
            </a:r>
            <a:r>
              <a:rPr lang="pt-BR" b="1" dirty="0">
                <a:latin typeface="Calibri" pitchFamily="34" charset="0"/>
                <a:cs typeface="+mn-cs"/>
              </a:rPr>
              <a:t>Consolidação das contas</a:t>
            </a:r>
            <a:r>
              <a:rPr lang="pt-BR" dirty="0">
                <a:latin typeface="Calibri" pitchFamily="34" charset="0"/>
                <a:cs typeface="+mn-cs"/>
              </a:rPr>
              <a:t> dos entes da Federação, sob a mesma base conceitual</a:t>
            </a:r>
            <a:r>
              <a:rPr lang="pt-BR" dirty="0" smtClean="0">
                <a:latin typeface="Calibri" pitchFamily="34" charset="0"/>
                <a:cs typeface="+mn-cs"/>
              </a:rPr>
              <a:t>;</a:t>
            </a:r>
            <a:endParaRPr lang="pt-BR" dirty="0">
              <a:latin typeface="Calibri" pitchFamily="34" charset="0"/>
              <a:cs typeface="+mn-cs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395536" y="3548623"/>
            <a:ext cx="82804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Registro e acompanhamento tempestivo do </a:t>
            </a:r>
            <a:r>
              <a:rPr lang="pt-BR" altLang="pt-BR" sz="2000" b="1" dirty="0">
                <a:latin typeface="Calibri" pitchFamily="34" charset="0"/>
              </a:rPr>
              <a:t>patrimônio público </a:t>
            </a:r>
            <a:r>
              <a:rPr lang="pt-BR" altLang="pt-BR" sz="2000" dirty="0">
                <a:latin typeface="Calibri" pitchFamily="34" charset="0"/>
              </a:rPr>
              <a:t>=&gt; Mensuração e controle efetivo do patrimônio;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Melhoria no processo de </a:t>
            </a:r>
            <a:r>
              <a:rPr lang="pt-BR" altLang="pt-BR" sz="2000" b="1" dirty="0">
                <a:latin typeface="Calibri" pitchFamily="34" charset="0"/>
              </a:rPr>
              <a:t>prestação de contas</a:t>
            </a:r>
            <a:r>
              <a:rPr lang="pt-BR" altLang="pt-BR" sz="2000" dirty="0">
                <a:latin typeface="Calibri" pitchFamily="34" charset="0"/>
              </a:rPr>
              <a:t> =&gt; Transparência;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</a:t>
            </a:r>
            <a:r>
              <a:rPr lang="pt-BR" altLang="pt-BR" sz="2000" b="1" dirty="0">
                <a:latin typeface="Calibri" pitchFamily="34" charset="0"/>
              </a:rPr>
              <a:t>Gestão de custos</a:t>
            </a:r>
            <a:r>
              <a:rPr lang="pt-BR" altLang="pt-BR" sz="2000" dirty="0">
                <a:latin typeface="Calibri" pitchFamily="34" charset="0"/>
              </a:rPr>
              <a:t> no Setor Público =&gt; Melhoria da qualidade do gasto público; 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Racionalização e melhor </a:t>
            </a:r>
            <a:r>
              <a:rPr lang="pt-BR" altLang="pt-BR" sz="2000" b="1" dirty="0">
                <a:latin typeface="Calibri" pitchFamily="34" charset="0"/>
              </a:rPr>
              <a:t>gestão dos recursos públicos</a:t>
            </a:r>
            <a:r>
              <a:rPr lang="pt-BR" altLang="pt-BR" sz="20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8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5486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pt-BR" sz="3200" b="1" dirty="0" smtClean="0">
                <a:solidFill>
                  <a:srgbClr val="FF0000"/>
                </a:solidFill>
              </a:rPr>
              <a:t>PROBLEMATIZAÇÃO:</a:t>
            </a:r>
            <a:endParaRPr lang="pt-BR" altLang="pt-BR" sz="3200" b="1" dirty="0">
              <a:solidFill>
                <a:srgbClr val="FF0000"/>
              </a:solidFill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395536" y="1700808"/>
            <a:ext cx="82804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</a:t>
            </a:r>
            <a:r>
              <a:rPr lang="pt-BR" altLang="pt-BR" sz="2000" dirty="0" smtClean="0">
                <a:latin typeface="Calibri" pitchFamily="34" charset="0"/>
              </a:rPr>
              <a:t>o ambiente público enfatizar e reconhecer a necessidade de um ambiente de controle interno primário X papel da Contabilidade nesse reconhecimento?</a:t>
            </a:r>
            <a:endParaRPr lang="pt-BR" altLang="pt-BR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</a:t>
            </a:r>
            <a:r>
              <a:rPr lang="pt-BR" altLang="pt-BR" sz="2000" dirty="0" smtClean="0">
                <a:latin typeface="Calibri" pitchFamily="34" charset="0"/>
              </a:rPr>
              <a:t>o sistema de informação contábil ser priorizado institucionalmente no âmbito do setor público (</a:t>
            </a:r>
            <a:r>
              <a:rPr lang="pt-BR" altLang="pt-BR" sz="2000" dirty="0" err="1" smtClean="0">
                <a:latin typeface="Calibri" pitchFamily="34" charset="0"/>
              </a:rPr>
              <a:t>tercerização</a:t>
            </a:r>
            <a:r>
              <a:rPr lang="pt-BR" altLang="pt-BR" sz="2000" dirty="0" smtClean="0">
                <a:latin typeface="Calibri" pitchFamily="34" charset="0"/>
              </a:rPr>
              <a:t>???)?</a:t>
            </a:r>
            <a:endParaRPr lang="pt-BR" altLang="pt-BR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</a:t>
            </a:r>
            <a:r>
              <a:rPr lang="pt-BR" altLang="pt-BR" sz="2000" b="1" dirty="0" smtClean="0">
                <a:latin typeface="Calibri" pitchFamily="34" charset="0"/>
              </a:rPr>
              <a:t>Qualidade da Informação Contábil </a:t>
            </a:r>
            <a:r>
              <a:rPr lang="pt-BR" altLang="pt-BR" sz="2000" dirty="0" smtClean="0">
                <a:latin typeface="Calibri" pitchFamily="34" charset="0"/>
              </a:rPr>
              <a:t>gerada? </a:t>
            </a:r>
            <a:r>
              <a:rPr lang="pt-BR" altLang="pt-BR" sz="2000" dirty="0">
                <a:latin typeface="Calibri" pitchFamily="34" charset="0"/>
              </a:rPr>
              <a:t>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2000" dirty="0">
                <a:latin typeface="Calibri" pitchFamily="34" charset="0"/>
              </a:rPr>
              <a:t>•	</a:t>
            </a:r>
            <a:r>
              <a:rPr lang="pt-BR" altLang="pt-BR" sz="2000" dirty="0" smtClean="0">
                <a:latin typeface="Calibri" pitchFamily="34" charset="0"/>
              </a:rPr>
              <a:t>Oportunidade para consolidação da informação contábil e sua utilidade no bojo da tomada de decisão?</a:t>
            </a:r>
            <a:endParaRPr lang="pt-BR" altLang="pt-B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6512" y="2291388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600" b="1" i="1" dirty="0" smtClean="0">
                <a:solidFill>
                  <a:srgbClr val="FF0000"/>
                </a:solidFill>
                <a:cs typeface="Lucida Sans Unicode" pitchFamily="34" charset="0"/>
              </a:rPr>
              <a:t>Sincera gratidão!!!!</a:t>
            </a:r>
            <a:endParaRPr lang="pt-BR" sz="3600" b="1" i="1" dirty="0">
              <a:solidFill>
                <a:srgbClr val="FF0000"/>
              </a:solidFill>
              <a:cs typeface="Lucida Sans Unicode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2400" dirty="0" smtClean="0">
                <a:cs typeface="Lucida Sans Unicode" pitchFamily="34" charset="0"/>
              </a:rPr>
              <a:t>Fábio Araújo</a:t>
            </a:r>
            <a:endParaRPr lang="pt-BR" sz="2400" dirty="0">
              <a:cs typeface="Lucida Sans Unicode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2400" dirty="0" smtClean="0">
                <a:cs typeface="Lucida Sans Unicode" pitchFamily="34" charset="0"/>
              </a:rPr>
              <a:t>fabioaraujjo@hotmail.com</a:t>
            </a:r>
            <a:endParaRPr lang="pt-BR" sz="2400" dirty="0"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4127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764704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i="1" dirty="0" smtClean="0">
                <a:solidFill>
                  <a:srgbClr val="C00000"/>
                </a:solidFill>
                <a:latin typeface="Arial Rounded MT Bold" pitchFamily="34" charset="0"/>
              </a:rPr>
              <a:t>...Controles Internos e o relacionamento com Contabilidade...</a:t>
            </a:r>
          </a:p>
          <a:p>
            <a:endParaRPr lang="pt-BR" sz="4800" i="1" dirty="0">
              <a:solidFill>
                <a:srgbClr val="C00000"/>
              </a:solidFill>
              <a:latin typeface="Arial Rounded MT Bold" pitchFamily="34" charset="0"/>
            </a:endParaRPr>
          </a:p>
          <a:p>
            <a:r>
              <a:rPr lang="pt-BR" sz="4800" i="1" dirty="0" smtClean="0">
                <a:solidFill>
                  <a:srgbClr val="C00000"/>
                </a:solidFill>
                <a:latin typeface="Arial Rounded MT Bold" pitchFamily="34" charset="0"/>
              </a:rPr>
              <a:t>NBC T 16.8 </a:t>
            </a:r>
            <a:r>
              <a:rPr lang="pt-BR" sz="2800" i="1" dirty="0" smtClean="0">
                <a:solidFill>
                  <a:srgbClr val="C00000"/>
                </a:solidFill>
                <a:latin typeface="Arial Rounded MT Bold" pitchFamily="34" charset="0"/>
              </a:rPr>
              <a:t>(2008)</a:t>
            </a:r>
          </a:p>
          <a:p>
            <a:r>
              <a:rPr lang="pt-BR" sz="2000" i="1" dirty="0" smtClean="0">
                <a:solidFill>
                  <a:srgbClr val="C00000"/>
                </a:solidFill>
                <a:latin typeface="Arial Rounded MT Bold" pitchFamily="34" charset="0"/>
              </a:rPr>
              <a:t>... estabelece referenciais para o controle interno como suporte do sistema de Informação contábil...no sentido de minimizar riscos e </a:t>
            </a:r>
            <a:r>
              <a:rPr lang="pt-BR" sz="2000" b="1" i="1" dirty="0" smtClean="0">
                <a:latin typeface="Arial Rounded MT Bold" pitchFamily="34" charset="0"/>
              </a:rPr>
              <a:t>dar efetividade a informação contábil...</a:t>
            </a:r>
            <a:endParaRPr lang="pt-BR" sz="2000" b="1" dirty="0"/>
          </a:p>
          <a:p>
            <a:pPr algn="r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590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412776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4400" b="1" dirty="0" smtClean="0">
                <a:solidFill>
                  <a:srgbClr val="002060"/>
                </a:solidFill>
              </a:rPr>
              <a:t>“Gestão Pública baseada em Resultados; Efetividade; Transparência; Eficácia;  </a:t>
            </a:r>
          </a:p>
          <a:p>
            <a:pPr algn="r">
              <a:defRPr/>
            </a:pPr>
            <a:r>
              <a:rPr lang="pt-BR" sz="4400" b="1" dirty="0" smtClean="0">
                <a:solidFill>
                  <a:srgbClr val="002060"/>
                </a:solidFill>
              </a:rPr>
              <a:t> Probidade; Eficiência;</a:t>
            </a:r>
          </a:p>
          <a:p>
            <a:pPr algn="r">
              <a:defRPr/>
            </a:pPr>
            <a:r>
              <a:rPr lang="pt-BR" sz="4400" b="1" dirty="0" smtClean="0">
                <a:solidFill>
                  <a:srgbClr val="002060"/>
                </a:solidFill>
              </a:rPr>
              <a:t> Integridade; Acesso à Informação;</a:t>
            </a:r>
          </a:p>
          <a:p>
            <a:pPr algn="r">
              <a:defRPr/>
            </a:pPr>
            <a:r>
              <a:rPr lang="pt-BR" sz="4400" b="1" dirty="0" smtClean="0">
                <a:solidFill>
                  <a:srgbClr val="002060"/>
                </a:solidFill>
              </a:rPr>
              <a:t>Ética”.</a:t>
            </a:r>
            <a:endParaRPr lang="pt-B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/>
          </a:bodyPr>
          <a:lstStyle/>
          <a:p>
            <a:r>
              <a:rPr lang="pt-BR" sz="6600" b="1" dirty="0" smtClean="0">
                <a:solidFill>
                  <a:srgbClr val="FF0000"/>
                </a:solidFill>
              </a:rPr>
              <a:t>Controle Interno</a:t>
            </a:r>
            <a:endParaRPr lang="pt-B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981075"/>
            <a:ext cx="85344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2400" dirty="0">
              <a:latin typeface="Verdana" pitchFamily="34" charset="0"/>
              <a:ea typeface="Lucida Sans Unicode" pitchFamily="34" charset="0"/>
              <a:cs typeface="Lucida Sans Unicode" pitchFamily="34" charset="0"/>
            </a:endParaRPr>
          </a:p>
          <a:p>
            <a:pPr algn="just"/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É um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processo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integrado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efetuado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pela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direção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e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corpo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de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funcionários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, e é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estruturado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para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enfrentar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riscos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e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fornecer</a:t>
            </a:r>
            <a:r>
              <a:rPr lang="en-US" sz="2400" b="1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razoável</a:t>
            </a:r>
            <a:r>
              <a:rPr lang="en-US" sz="2400" b="1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segurança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de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que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na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consecução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da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missão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da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entidade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seguintes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objetivos</a:t>
            </a:r>
            <a:r>
              <a:rPr lang="en-US" sz="2400" b="1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b="1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gerais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serão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alcançados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sz="2400" dirty="0">
              <a:latin typeface="Verdana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execução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ordenada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ética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econômica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eficiente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e 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 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eficaz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das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operações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cumprimento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das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obrigações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de </a:t>
            </a:r>
            <a:r>
              <a:rPr lang="en-US" sz="2400" i="1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accountability;</a:t>
            </a:r>
            <a:endParaRPr lang="en-US" sz="2400" dirty="0">
              <a:latin typeface="Verdana" pitchFamily="34" charset="0"/>
              <a:ea typeface="Lucida Sans Unicode" pitchFamily="34" charset="0"/>
              <a:cs typeface="Lucida Sans Unicode" pitchFamily="34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cumprimento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das leis e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regulamentos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aplicáveis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salvaguarda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dos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recursos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para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evitar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perdas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mau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uso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e </a:t>
            </a:r>
            <a:r>
              <a:rPr lang="en-US" sz="2400" dirty="0" err="1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danos</a:t>
            </a:r>
            <a:r>
              <a:rPr lang="en-US" sz="2400" dirty="0"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7488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CONTROLE INTERNO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9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340768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... </a:t>
            </a:r>
            <a:r>
              <a:rPr lang="pt-BR" sz="2800" dirty="0"/>
              <a:t>não há de se confundir o Controle Interno referente ao poder de autocontrole </a:t>
            </a:r>
            <a:r>
              <a:rPr lang="pt-BR" sz="2800" dirty="0" smtClean="0">
                <a:solidFill>
                  <a:srgbClr val="FF0000"/>
                </a:solidFill>
              </a:rPr>
              <a:t>(Avaliativo)</a:t>
            </a:r>
            <a:r>
              <a:rPr lang="pt-BR" sz="2800" dirty="0" smtClean="0"/>
              <a:t> exercido </a:t>
            </a:r>
            <a:r>
              <a:rPr lang="pt-BR" sz="2800" dirty="0"/>
              <a:t>pela Administração Publica com o controle interno relacionado ao conjunto de métodos e procedimentos implementados por uma entidade no intuito de auxiliar o alcance dos seus </a:t>
            </a:r>
            <a:r>
              <a:rPr lang="pt-BR" sz="2800" dirty="0" smtClean="0"/>
              <a:t>objetivos </a:t>
            </a:r>
            <a:r>
              <a:rPr lang="pt-BR" sz="2800" dirty="0" smtClean="0">
                <a:solidFill>
                  <a:srgbClr val="FF0000"/>
                </a:solidFill>
              </a:rPr>
              <a:t>(Intrínseco) </a:t>
            </a:r>
            <a:r>
              <a:rPr lang="pt-BR" sz="2800" dirty="0" smtClean="0"/>
              <a:t>, </a:t>
            </a:r>
            <a:r>
              <a:rPr lang="pt-BR" sz="2800" dirty="0"/>
              <a:t>uma vez que os homônimos se diferem pelo contexto em que se apresentam (WASSALLY, 2008, p. 31).</a:t>
            </a:r>
          </a:p>
        </p:txBody>
      </p:sp>
    </p:spTree>
    <p:extLst>
      <p:ext uri="{BB962C8B-B14F-4D97-AF65-F5344CB8AC3E}">
        <p14:creationId xmlns:p14="http://schemas.microsoft.com/office/powerpoint/2010/main" val="131136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 rot="-5400000">
            <a:off x="2628900" y="4000500"/>
            <a:ext cx="441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Componentes do gerenciamento de risco</a:t>
            </a:r>
            <a:endParaRPr lang="en-US" sz="240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4267200" cy="35433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3957638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715000" y="685800"/>
            <a:ext cx="2514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COSO II</a:t>
            </a:r>
          </a:p>
          <a:p>
            <a:pPr algn="ctr">
              <a:lnSpc>
                <a:spcPct val="7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2004</a:t>
            </a:r>
            <a:endParaRPr lang="en-GB" sz="2400" b="1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447800" y="838200"/>
            <a:ext cx="25146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COSO I</a:t>
            </a:r>
          </a:p>
          <a:p>
            <a:pPr algn="ctr">
              <a:lnSpc>
                <a:spcPct val="7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1992</a:t>
            </a:r>
          </a:p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 b="1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 flipH="1">
            <a:off x="5029200" y="2590800"/>
            <a:ext cx="228600" cy="3810000"/>
          </a:xfrm>
          <a:prstGeom prst="rightBrace">
            <a:avLst>
              <a:gd name="adj1" fmla="val 138889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1171575" y="3829050"/>
            <a:ext cx="2457450" cy="257175"/>
            <a:chOff x="738" y="2412"/>
            <a:chExt cx="1548" cy="162"/>
          </a:xfrm>
        </p:grpSpPr>
        <p:pic>
          <p:nvPicPr>
            <p:cNvPr id="25632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12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33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66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34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520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</p:grpSp>
      <p:grpSp>
        <p:nvGrpSpPr>
          <p:cNvPr id="25609" name="Group 12"/>
          <p:cNvGrpSpPr>
            <a:grpSpLocks/>
          </p:cNvGrpSpPr>
          <p:nvPr/>
        </p:nvGrpSpPr>
        <p:grpSpPr bwMode="auto">
          <a:xfrm>
            <a:off x="1171575" y="4191000"/>
            <a:ext cx="2457450" cy="257175"/>
            <a:chOff x="738" y="2412"/>
            <a:chExt cx="1548" cy="162"/>
          </a:xfrm>
        </p:grpSpPr>
        <p:pic>
          <p:nvPicPr>
            <p:cNvPr id="25629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12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3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66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31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520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</p:grpSp>
      <p:grpSp>
        <p:nvGrpSpPr>
          <p:cNvPr id="25610" name="Group 16"/>
          <p:cNvGrpSpPr>
            <a:grpSpLocks/>
          </p:cNvGrpSpPr>
          <p:nvPr/>
        </p:nvGrpSpPr>
        <p:grpSpPr bwMode="auto">
          <a:xfrm>
            <a:off x="1171575" y="4572000"/>
            <a:ext cx="2457450" cy="257175"/>
            <a:chOff x="738" y="2412"/>
            <a:chExt cx="1548" cy="162"/>
          </a:xfrm>
        </p:grpSpPr>
        <p:pic>
          <p:nvPicPr>
            <p:cNvPr id="25626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12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7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66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8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520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</p:grpSp>
      <p:grpSp>
        <p:nvGrpSpPr>
          <p:cNvPr id="25611" name="Group 20"/>
          <p:cNvGrpSpPr>
            <a:grpSpLocks/>
          </p:cNvGrpSpPr>
          <p:nvPr/>
        </p:nvGrpSpPr>
        <p:grpSpPr bwMode="auto">
          <a:xfrm>
            <a:off x="1171575" y="4953000"/>
            <a:ext cx="2457450" cy="257175"/>
            <a:chOff x="738" y="2412"/>
            <a:chExt cx="1548" cy="162"/>
          </a:xfrm>
        </p:grpSpPr>
        <p:pic>
          <p:nvPicPr>
            <p:cNvPr id="25623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12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4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66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5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520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</p:grpSp>
      <p:grpSp>
        <p:nvGrpSpPr>
          <p:cNvPr id="25612" name="Group 24"/>
          <p:cNvGrpSpPr>
            <a:grpSpLocks/>
          </p:cNvGrpSpPr>
          <p:nvPr/>
        </p:nvGrpSpPr>
        <p:grpSpPr bwMode="auto">
          <a:xfrm>
            <a:off x="1171575" y="5381625"/>
            <a:ext cx="2457450" cy="257175"/>
            <a:chOff x="738" y="2412"/>
            <a:chExt cx="1548" cy="162"/>
          </a:xfrm>
        </p:grpSpPr>
        <p:pic>
          <p:nvPicPr>
            <p:cNvPr id="25620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12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1" name="Picture 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466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pic>
          <p:nvPicPr>
            <p:cNvPr id="25622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2520"/>
              <a:ext cx="1548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</p:grpSp>
      <p:sp>
        <p:nvSpPr>
          <p:cNvPr id="25613" name="Text Box 28"/>
          <p:cNvSpPr txBox="1">
            <a:spLocks noChangeArrowheads="1"/>
          </p:cNvSpPr>
          <p:nvPr/>
        </p:nvSpPr>
        <p:spPr bwMode="auto">
          <a:xfrm>
            <a:off x="1390650" y="3816350"/>
            <a:ext cx="2044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12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Ambiente de Controle</a:t>
            </a:r>
          </a:p>
        </p:txBody>
      </p:sp>
      <p:sp>
        <p:nvSpPr>
          <p:cNvPr id="25614" name="Text Box 29"/>
          <p:cNvSpPr txBox="1">
            <a:spLocks noChangeArrowheads="1"/>
          </p:cNvSpPr>
          <p:nvPr/>
        </p:nvSpPr>
        <p:spPr bwMode="auto">
          <a:xfrm>
            <a:off x="1489075" y="4173538"/>
            <a:ext cx="1863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12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Avaliação de Riscos</a:t>
            </a:r>
          </a:p>
        </p:txBody>
      </p:sp>
      <p:sp>
        <p:nvSpPr>
          <p:cNvPr id="25615" name="Text Box 30"/>
          <p:cNvSpPr txBox="1">
            <a:spLocks noChangeArrowheads="1"/>
          </p:cNvSpPr>
          <p:nvPr/>
        </p:nvSpPr>
        <p:spPr bwMode="auto">
          <a:xfrm>
            <a:off x="1371600" y="4554538"/>
            <a:ext cx="2122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12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Atividades de Controle</a:t>
            </a:r>
          </a:p>
        </p:txBody>
      </p:sp>
      <p:sp>
        <p:nvSpPr>
          <p:cNvPr id="25616" name="Text Box 31"/>
          <p:cNvSpPr txBox="1">
            <a:spLocks noChangeArrowheads="1"/>
          </p:cNvSpPr>
          <p:nvPr/>
        </p:nvSpPr>
        <p:spPr bwMode="auto">
          <a:xfrm>
            <a:off x="1143000" y="4935538"/>
            <a:ext cx="2516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12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Informação e Comunicação</a:t>
            </a:r>
          </a:p>
        </p:txBody>
      </p:sp>
      <p:sp>
        <p:nvSpPr>
          <p:cNvPr id="25617" name="Text Box 32"/>
          <p:cNvSpPr txBox="1">
            <a:spLocks noChangeArrowheads="1"/>
          </p:cNvSpPr>
          <p:nvPr/>
        </p:nvSpPr>
        <p:spPr bwMode="auto">
          <a:xfrm>
            <a:off x="1682750" y="5297488"/>
            <a:ext cx="1492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12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Monitoramento</a:t>
            </a:r>
          </a:p>
        </p:txBody>
      </p:sp>
      <p:sp>
        <p:nvSpPr>
          <p:cNvPr id="25619" name="Text Box 34"/>
          <p:cNvSpPr txBox="1">
            <a:spLocks noChangeArrowheads="1"/>
          </p:cNvSpPr>
          <p:nvPr/>
        </p:nvSpPr>
        <p:spPr bwMode="auto">
          <a:xfrm>
            <a:off x="900113" y="260350"/>
            <a:ext cx="705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000" b="1">
                <a:solidFill>
                  <a:schemeClr val="bg1"/>
                </a:solidFill>
              </a:rPr>
              <a:t>PERSPECTIVA CONCEITUAL PARA O CONTROLE</a:t>
            </a:r>
          </a:p>
        </p:txBody>
      </p:sp>
    </p:spTree>
    <p:extLst>
      <p:ext uri="{BB962C8B-B14F-4D97-AF65-F5344CB8AC3E}">
        <p14:creationId xmlns:p14="http://schemas.microsoft.com/office/powerpoint/2010/main" val="3716378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4613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4617B"/>
              </a:buClr>
              <a:buSzPct val="100000"/>
              <a:buFont typeface="Calibri" pitchFamily="34" charset="0"/>
              <a:buNone/>
            </a:pPr>
            <a:r>
              <a:rPr lang="en-GB" sz="2000" b="1">
                <a:solidFill>
                  <a:schemeClr val="bg1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Comparativo entre os Componentes dos Modelos COSO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69304" y="620688"/>
            <a:ext cx="8839200" cy="610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266700" indent="-266700" defTabSz="449263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ts val="650"/>
              </a:spcBef>
              <a:spcAft>
                <a:spcPts val="90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b="1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COSO I                               COSO II  </a:t>
            </a:r>
          </a:p>
          <a:p>
            <a:pPr>
              <a:lnSpc>
                <a:spcPct val="50000"/>
              </a:lnSpc>
              <a:spcBef>
                <a:spcPts val="650"/>
              </a:spcBef>
              <a:spcAft>
                <a:spcPts val="90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000" b="1" dirty="0">
                <a:latin typeface="Verdana" pitchFamily="34" charset="0"/>
                <a:cs typeface="Times New Roman" pitchFamily="18" charset="0"/>
              </a:rPr>
              <a:t>CONTROLE INTERNO                 GERENCIAMENTO DE</a:t>
            </a:r>
            <a:r>
              <a:rPr lang="en-GB" sz="2400" b="1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000" b="1" dirty="0">
                <a:latin typeface="Verdana" pitchFamily="34" charset="0"/>
                <a:cs typeface="Times New Roman" pitchFamily="18" charset="0"/>
              </a:rPr>
              <a:t>RISCO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                  </a:t>
            </a:r>
          </a:p>
          <a:p>
            <a:pPr>
              <a:lnSpc>
                <a:spcPct val="50000"/>
              </a:lnSpc>
              <a:spcBef>
                <a:spcPts val="650"/>
              </a:spcBef>
              <a:spcAft>
                <a:spcPts val="90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ts val="650"/>
              </a:spcBef>
              <a:spcAft>
                <a:spcPts val="90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ts val="650"/>
              </a:spcBef>
              <a:spcAft>
                <a:spcPts val="90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Ambiente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controle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Ambiente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interno</a:t>
            </a: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                   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Fixação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objetivos</a:t>
            </a: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                                       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Identificação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eventos</a:t>
            </a: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Avaliação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riscos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Avaliação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riscos</a:t>
            </a:r>
            <a:endParaRPr lang="en-GB" sz="24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                   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Resposta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ao</a:t>
            </a:r>
            <a:r>
              <a:rPr lang="en-GB" sz="2400" dirty="0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risco</a:t>
            </a:r>
            <a:endParaRPr lang="en-GB" sz="2400" dirty="0">
              <a:solidFill>
                <a:srgbClr val="0000FF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Atividades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controle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Atividades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controle</a:t>
            </a:r>
            <a:endParaRPr lang="en-GB" sz="24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Informação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&amp;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comunicação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Informação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&amp;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Comunicação</a:t>
            </a:r>
            <a:endParaRPr lang="en-GB" sz="24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Monitoramento</a:t>
            </a:r>
            <a:r>
              <a:rPr lang="en-GB" sz="24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</a:t>
            </a:r>
            <a:r>
              <a:rPr lang="en-GB" sz="24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Monitoramento</a:t>
            </a:r>
            <a:endParaRPr lang="en-GB" sz="24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1177</Words>
  <Application>Microsoft Office PowerPoint</Application>
  <PresentationFormat>Apresentação na tela (4:3)</PresentationFormat>
  <Paragraphs>239</Paragraphs>
  <Slides>29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Controle Interno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Ciência Contábil </vt:lpstr>
      <vt:lpstr>Apresentação do PowerPoint</vt:lpstr>
      <vt:lpstr>CONTROLADORIA – CONTABILIDADE – GOVERNANÇA – CONTROLE INTERNO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da Silva Araujo</dc:creator>
  <cp:lastModifiedBy>cgu</cp:lastModifiedBy>
  <cp:revision>27</cp:revision>
  <dcterms:created xsi:type="dcterms:W3CDTF">2015-07-01T18:02:28Z</dcterms:created>
  <dcterms:modified xsi:type="dcterms:W3CDTF">2015-07-16T11:18:04Z</dcterms:modified>
</cp:coreProperties>
</file>